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7" r:id="rId2"/>
    <p:sldId id="282" r:id="rId3"/>
    <p:sldId id="284" r:id="rId4"/>
    <p:sldId id="273" r:id="rId5"/>
    <p:sldId id="283" r:id="rId6"/>
    <p:sldId id="286" r:id="rId7"/>
    <p:sldId id="285" r:id="rId8"/>
  </p:sldIdLst>
  <p:sldSz cx="10440988" cy="7561263"/>
  <p:notesSz cx="6858000" cy="9144000"/>
  <p:defaultTextStyle>
    <a:defPPr>
      <a:defRPr lang="fr-FR"/>
    </a:defPPr>
    <a:lvl1pPr marL="0" algn="l" defTabSz="1057196" rtl="0" eaLnBrk="1" latinLnBrk="0" hangingPunct="1">
      <a:defRPr sz="2200" kern="1200">
        <a:solidFill>
          <a:schemeClr val="tx1"/>
        </a:solidFill>
        <a:latin typeface="+mn-lt"/>
        <a:ea typeface="+mn-ea"/>
        <a:cs typeface="+mn-cs"/>
      </a:defRPr>
    </a:lvl1pPr>
    <a:lvl2pPr marL="528598" algn="l" defTabSz="1057196" rtl="0" eaLnBrk="1" latinLnBrk="0" hangingPunct="1">
      <a:defRPr sz="2200" kern="1200">
        <a:solidFill>
          <a:schemeClr val="tx1"/>
        </a:solidFill>
        <a:latin typeface="+mn-lt"/>
        <a:ea typeface="+mn-ea"/>
        <a:cs typeface="+mn-cs"/>
      </a:defRPr>
    </a:lvl2pPr>
    <a:lvl3pPr marL="1057196" algn="l" defTabSz="1057196" rtl="0" eaLnBrk="1" latinLnBrk="0" hangingPunct="1">
      <a:defRPr sz="2200" kern="1200">
        <a:solidFill>
          <a:schemeClr val="tx1"/>
        </a:solidFill>
        <a:latin typeface="+mn-lt"/>
        <a:ea typeface="+mn-ea"/>
        <a:cs typeface="+mn-cs"/>
      </a:defRPr>
    </a:lvl3pPr>
    <a:lvl4pPr marL="1585794" algn="l" defTabSz="1057196" rtl="0" eaLnBrk="1" latinLnBrk="0" hangingPunct="1">
      <a:defRPr sz="2200" kern="1200">
        <a:solidFill>
          <a:schemeClr val="tx1"/>
        </a:solidFill>
        <a:latin typeface="+mn-lt"/>
        <a:ea typeface="+mn-ea"/>
        <a:cs typeface="+mn-cs"/>
      </a:defRPr>
    </a:lvl4pPr>
    <a:lvl5pPr marL="2114392" algn="l" defTabSz="1057196" rtl="0" eaLnBrk="1" latinLnBrk="0" hangingPunct="1">
      <a:defRPr sz="2200" kern="1200">
        <a:solidFill>
          <a:schemeClr val="tx1"/>
        </a:solidFill>
        <a:latin typeface="+mn-lt"/>
        <a:ea typeface="+mn-ea"/>
        <a:cs typeface="+mn-cs"/>
      </a:defRPr>
    </a:lvl5pPr>
    <a:lvl6pPr marL="2642991" algn="l" defTabSz="1057196" rtl="0" eaLnBrk="1" latinLnBrk="0" hangingPunct="1">
      <a:defRPr sz="2200" kern="1200">
        <a:solidFill>
          <a:schemeClr val="tx1"/>
        </a:solidFill>
        <a:latin typeface="+mn-lt"/>
        <a:ea typeface="+mn-ea"/>
        <a:cs typeface="+mn-cs"/>
      </a:defRPr>
    </a:lvl6pPr>
    <a:lvl7pPr marL="3171589" algn="l" defTabSz="1057196" rtl="0" eaLnBrk="1" latinLnBrk="0" hangingPunct="1">
      <a:defRPr sz="2200" kern="1200">
        <a:solidFill>
          <a:schemeClr val="tx1"/>
        </a:solidFill>
        <a:latin typeface="+mn-lt"/>
        <a:ea typeface="+mn-ea"/>
        <a:cs typeface="+mn-cs"/>
      </a:defRPr>
    </a:lvl7pPr>
    <a:lvl8pPr marL="3700186" algn="l" defTabSz="1057196" rtl="0" eaLnBrk="1" latinLnBrk="0" hangingPunct="1">
      <a:defRPr sz="2200" kern="1200">
        <a:solidFill>
          <a:schemeClr val="tx1"/>
        </a:solidFill>
        <a:latin typeface="+mn-lt"/>
        <a:ea typeface="+mn-ea"/>
        <a:cs typeface="+mn-cs"/>
      </a:defRPr>
    </a:lvl8pPr>
    <a:lvl9pPr marL="4228784" algn="l" defTabSz="1057196"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2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AA82A"/>
    <a:srgbClr val="6CEA6C"/>
    <a:srgbClr val="B0D89C"/>
    <a:srgbClr val="72B94F"/>
    <a:srgbClr val="81FFBA"/>
    <a:srgbClr val="ABFFD1"/>
    <a:srgbClr val="D6FEE2"/>
    <a:srgbClr val="D5FFD5"/>
    <a:srgbClr val="E6FA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4" autoAdjust="0"/>
    <p:restoredTop sz="94940" autoAdjust="0"/>
  </p:normalViewPr>
  <p:slideViewPr>
    <p:cSldViewPr>
      <p:cViewPr varScale="1">
        <p:scale>
          <a:sx n="113" d="100"/>
          <a:sy n="113" d="100"/>
        </p:scale>
        <p:origin x="1536" y="168"/>
      </p:cViewPr>
      <p:guideLst>
        <p:guide orient="horz" pos="2382"/>
        <p:guide pos="328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3085D6-578F-46E1-84C2-6B3CDF9A9C7B}" type="datetimeFigureOut">
              <a:rPr lang="fr-FR" smtClean="0"/>
              <a:pPr/>
              <a:t>07/02/2022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a:t>February 2012 - Budapest</a:t>
            </a: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3471A-FDAD-4803-84C9-1CD83A5A7599}" type="slidenum">
              <a:rPr lang="fr-FR" smtClean="0"/>
              <a:pPr/>
              <a:t>‹N°›</a:t>
            </a:fld>
            <a:endParaRPr lang="fr-FR"/>
          </a:p>
        </p:txBody>
      </p:sp>
    </p:spTree>
    <p:extLst>
      <p:ext uri="{BB962C8B-B14F-4D97-AF65-F5344CB8AC3E}">
        <p14:creationId xmlns:p14="http://schemas.microsoft.com/office/powerpoint/2010/main" val="37887505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53D8D-F9F0-4410-822E-D06212339678}" type="datetimeFigureOut">
              <a:rPr lang="fr-FR" smtClean="0"/>
              <a:pPr/>
              <a:t>07/02/2022</a:t>
            </a:fld>
            <a:endParaRPr lang="fr-FR"/>
          </a:p>
        </p:txBody>
      </p:sp>
      <p:sp>
        <p:nvSpPr>
          <p:cNvPr id="4" name="Espace réservé de l'image des diapositives 3"/>
          <p:cNvSpPr>
            <a:spLocks noGrp="1" noRot="1" noChangeAspect="1"/>
          </p:cNvSpPr>
          <p:nvPr>
            <p:ph type="sldImg" idx="2"/>
          </p:nvPr>
        </p:nvSpPr>
        <p:spPr>
          <a:xfrm>
            <a:off x="1062038" y="685800"/>
            <a:ext cx="47339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a:t>February 2012 - Budapest</a:t>
            </a: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004D19-C6E6-4F5B-8CFF-AB80F05103B4}" type="slidenum">
              <a:rPr lang="fr-FR" smtClean="0"/>
              <a:pPr/>
              <a:t>‹N°›</a:t>
            </a:fld>
            <a:endParaRPr lang="fr-FR"/>
          </a:p>
        </p:txBody>
      </p:sp>
    </p:spTree>
    <p:extLst>
      <p:ext uri="{BB962C8B-B14F-4D97-AF65-F5344CB8AC3E}">
        <p14:creationId xmlns:p14="http://schemas.microsoft.com/office/powerpoint/2010/main" val="115037145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2</a:t>
            </a:fld>
            <a:endParaRPr lang="fr-FR"/>
          </a:p>
        </p:txBody>
      </p:sp>
    </p:spTree>
    <p:extLst>
      <p:ext uri="{BB962C8B-B14F-4D97-AF65-F5344CB8AC3E}">
        <p14:creationId xmlns:p14="http://schemas.microsoft.com/office/powerpoint/2010/main" val="1392814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3</a:t>
            </a:fld>
            <a:endParaRPr lang="fr-FR"/>
          </a:p>
        </p:txBody>
      </p:sp>
    </p:spTree>
    <p:extLst>
      <p:ext uri="{BB962C8B-B14F-4D97-AF65-F5344CB8AC3E}">
        <p14:creationId xmlns:p14="http://schemas.microsoft.com/office/powerpoint/2010/main" val="3976178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5</a:t>
            </a:fld>
            <a:endParaRPr lang="fr-FR"/>
          </a:p>
        </p:txBody>
      </p:sp>
    </p:spTree>
    <p:extLst>
      <p:ext uri="{BB962C8B-B14F-4D97-AF65-F5344CB8AC3E}">
        <p14:creationId xmlns:p14="http://schemas.microsoft.com/office/powerpoint/2010/main" val="2182051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6</a:t>
            </a:fld>
            <a:endParaRPr lang="fr-FR"/>
          </a:p>
        </p:txBody>
      </p:sp>
    </p:spTree>
    <p:extLst>
      <p:ext uri="{BB962C8B-B14F-4D97-AF65-F5344CB8AC3E}">
        <p14:creationId xmlns:p14="http://schemas.microsoft.com/office/powerpoint/2010/main" val="2136776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7</a:t>
            </a:fld>
            <a:endParaRPr lang="fr-FR"/>
          </a:p>
        </p:txBody>
      </p:sp>
    </p:spTree>
    <p:extLst>
      <p:ext uri="{BB962C8B-B14F-4D97-AF65-F5344CB8AC3E}">
        <p14:creationId xmlns:p14="http://schemas.microsoft.com/office/powerpoint/2010/main" val="126869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83076" y="2348898"/>
            <a:ext cx="8874840" cy="1620771"/>
          </a:xfrm>
        </p:spPr>
        <p:txBody>
          <a:bodyPr/>
          <a:lstStyle/>
          <a:p>
            <a:r>
              <a:rPr lang="fr-FR"/>
              <a:t>Cliquez pour modifier le style du titre</a:t>
            </a:r>
          </a:p>
        </p:txBody>
      </p:sp>
      <p:sp>
        <p:nvSpPr>
          <p:cNvPr id="3" name="Sous-titre 2"/>
          <p:cNvSpPr>
            <a:spLocks noGrp="1"/>
          </p:cNvSpPr>
          <p:nvPr>
            <p:ph type="subTitle" idx="1"/>
          </p:nvPr>
        </p:nvSpPr>
        <p:spPr>
          <a:xfrm>
            <a:off x="1566150" y="4284719"/>
            <a:ext cx="7308692" cy="1932323"/>
          </a:xfrm>
        </p:spPr>
        <p:txBody>
          <a:bodyPr/>
          <a:lstStyle>
            <a:lvl1pPr marL="0" indent="0" algn="ctr">
              <a:buNone/>
              <a:defRPr>
                <a:solidFill>
                  <a:schemeClr val="tx1">
                    <a:tint val="75000"/>
                  </a:schemeClr>
                </a:solidFill>
              </a:defRPr>
            </a:lvl1pPr>
            <a:lvl2pPr marL="528598" indent="0" algn="ctr">
              <a:buNone/>
              <a:defRPr>
                <a:solidFill>
                  <a:schemeClr val="tx1">
                    <a:tint val="75000"/>
                  </a:schemeClr>
                </a:solidFill>
              </a:defRPr>
            </a:lvl2pPr>
            <a:lvl3pPr marL="1057196" indent="0" algn="ctr">
              <a:buNone/>
              <a:defRPr>
                <a:solidFill>
                  <a:schemeClr val="tx1">
                    <a:tint val="75000"/>
                  </a:schemeClr>
                </a:solidFill>
              </a:defRPr>
            </a:lvl3pPr>
            <a:lvl4pPr marL="1585794" indent="0" algn="ctr">
              <a:buNone/>
              <a:defRPr>
                <a:solidFill>
                  <a:schemeClr val="tx1">
                    <a:tint val="75000"/>
                  </a:schemeClr>
                </a:solidFill>
              </a:defRPr>
            </a:lvl4pPr>
            <a:lvl5pPr marL="2114392" indent="0" algn="ctr">
              <a:buNone/>
              <a:defRPr>
                <a:solidFill>
                  <a:schemeClr val="tx1">
                    <a:tint val="75000"/>
                  </a:schemeClr>
                </a:solidFill>
              </a:defRPr>
            </a:lvl5pPr>
            <a:lvl6pPr marL="2642991" indent="0" algn="ctr">
              <a:buNone/>
              <a:defRPr>
                <a:solidFill>
                  <a:schemeClr val="tx1">
                    <a:tint val="75000"/>
                  </a:schemeClr>
                </a:solidFill>
              </a:defRPr>
            </a:lvl6pPr>
            <a:lvl7pPr marL="3171589" indent="0" algn="ctr">
              <a:buNone/>
              <a:defRPr>
                <a:solidFill>
                  <a:schemeClr val="tx1">
                    <a:tint val="75000"/>
                  </a:schemeClr>
                </a:solidFill>
              </a:defRPr>
            </a:lvl7pPr>
            <a:lvl8pPr marL="3700186" indent="0" algn="ctr">
              <a:buNone/>
              <a:defRPr>
                <a:solidFill>
                  <a:schemeClr val="tx1">
                    <a:tint val="75000"/>
                  </a:schemeClr>
                </a:solidFill>
              </a:defRPr>
            </a:lvl8pPr>
            <a:lvl9pPr marL="4228784"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362A6A5-2DFC-4BB3-8062-942262152E51}" type="datetime1">
              <a:rPr lang="fr-FR" smtClean="0"/>
              <a:pPr/>
              <a:t>07/02/2022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F760A92-A4BC-430C-8E80-34AC484EE037}" type="datetime1">
              <a:rPr lang="fr-FR" smtClean="0"/>
              <a:pPr/>
              <a:t>07/02/2022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569718" y="302807"/>
            <a:ext cx="2349222" cy="645157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22050" y="302807"/>
            <a:ext cx="6873651" cy="645157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1DE704-6163-4743-A722-4C0D3D0A87BF}" type="datetime1">
              <a:rPr lang="fr-FR" smtClean="0"/>
              <a:pPr/>
              <a:t>07/02/2022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4FD3F13-B657-4019-B3F8-169AF21F404D}" type="datetime1">
              <a:rPr lang="fr-FR" smtClean="0"/>
              <a:pPr/>
              <a:t>07/02/2022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4768" y="4858814"/>
            <a:ext cx="8874840" cy="1501751"/>
          </a:xfrm>
        </p:spPr>
        <p:txBody>
          <a:bodyPr anchor="t"/>
          <a:lstStyle>
            <a:lvl1pPr algn="l">
              <a:defRPr sz="4600" b="1" cap="all"/>
            </a:lvl1pPr>
          </a:lstStyle>
          <a:p>
            <a:r>
              <a:rPr lang="fr-FR"/>
              <a:t>Cliquez pour modifier le style du titre</a:t>
            </a:r>
          </a:p>
        </p:txBody>
      </p:sp>
      <p:sp>
        <p:nvSpPr>
          <p:cNvPr id="3" name="Espace réservé du texte 2"/>
          <p:cNvSpPr>
            <a:spLocks noGrp="1"/>
          </p:cNvSpPr>
          <p:nvPr>
            <p:ph type="body" idx="1"/>
          </p:nvPr>
        </p:nvSpPr>
        <p:spPr>
          <a:xfrm>
            <a:off x="824768" y="3204791"/>
            <a:ext cx="8874840" cy="1654026"/>
          </a:xfrm>
        </p:spPr>
        <p:txBody>
          <a:bodyPr anchor="b"/>
          <a:lstStyle>
            <a:lvl1pPr marL="0" indent="0">
              <a:buNone/>
              <a:defRPr sz="2300">
                <a:solidFill>
                  <a:schemeClr val="tx1">
                    <a:tint val="75000"/>
                  </a:schemeClr>
                </a:solidFill>
              </a:defRPr>
            </a:lvl1pPr>
            <a:lvl2pPr marL="528598" indent="0">
              <a:buNone/>
              <a:defRPr sz="2200">
                <a:solidFill>
                  <a:schemeClr val="tx1">
                    <a:tint val="75000"/>
                  </a:schemeClr>
                </a:solidFill>
              </a:defRPr>
            </a:lvl2pPr>
            <a:lvl3pPr marL="1057196" indent="0">
              <a:buNone/>
              <a:defRPr sz="1900">
                <a:solidFill>
                  <a:schemeClr val="tx1">
                    <a:tint val="75000"/>
                  </a:schemeClr>
                </a:solidFill>
              </a:defRPr>
            </a:lvl3pPr>
            <a:lvl4pPr marL="1585794" indent="0">
              <a:buNone/>
              <a:defRPr sz="1700">
                <a:solidFill>
                  <a:schemeClr val="tx1">
                    <a:tint val="75000"/>
                  </a:schemeClr>
                </a:solidFill>
              </a:defRPr>
            </a:lvl4pPr>
            <a:lvl5pPr marL="2114392" indent="0">
              <a:buNone/>
              <a:defRPr sz="1700">
                <a:solidFill>
                  <a:schemeClr val="tx1">
                    <a:tint val="75000"/>
                  </a:schemeClr>
                </a:solidFill>
              </a:defRPr>
            </a:lvl5pPr>
            <a:lvl6pPr marL="2642991" indent="0">
              <a:buNone/>
              <a:defRPr sz="1700">
                <a:solidFill>
                  <a:schemeClr val="tx1">
                    <a:tint val="75000"/>
                  </a:schemeClr>
                </a:solidFill>
              </a:defRPr>
            </a:lvl6pPr>
            <a:lvl7pPr marL="3171589" indent="0">
              <a:buNone/>
              <a:defRPr sz="1700">
                <a:solidFill>
                  <a:schemeClr val="tx1">
                    <a:tint val="75000"/>
                  </a:schemeClr>
                </a:solidFill>
              </a:defRPr>
            </a:lvl7pPr>
            <a:lvl8pPr marL="3700186" indent="0">
              <a:buNone/>
              <a:defRPr sz="1700">
                <a:solidFill>
                  <a:schemeClr val="tx1">
                    <a:tint val="75000"/>
                  </a:schemeClr>
                </a:solidFill>
              </a:defRPr>
            </a:lvl8pPr>
            <a:lvl9pPr marL="4228784" indent="0">
              <a:buNone/>
              <a:defRPr sz="17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DC30CDD-C143-4381-8467-FCE04C0707B7}" type="datetime1">
              <a:rPr lang="fr-FR" smtClean="0"/>
              <a:pPr/>
              <a:t>07/02/2022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22051" y="1764299"/>
            <a:ext cx="4611436" cy="4990084"/>
          </a:xfrm>
        </p:spPr>
        <p:txBody>
          <a:bodyPr/>
          <a:lstStyle>
            <a:lvl1pPr>
              <a:defRPr sz="3300"/>
            </a:lvl1pPr>
            <a:lvl2pPr>
              <a:defRPr sz="2800"/>
            </a:lvl2pPr>
            <a:lvl3pPr>
              <a:defRPr sz="23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307504" y="1764299"/>
            <a:ext cx="4611436" cy="4990084"/>
          </a:xfrm>
        </p:spPr>
        <p:txBody>
          <a:bodyPr/>
          <a:lstStyle>
            <a:lvl1pPr>
              <a:defRPr sz="3300"/>
            </a:lvl1pPr>
            <a:lvl2pPr>
              <a:defRPr sz="2800"/>
            </a:lvl2pPr>
            <a:lvl3pPr>
              <a:defRPr sz="23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648B21F-099D-4B77-B114-0E5BC86B296B}" type="datetime1">
              <a:rPr lang="fr-FR" smtClean="0"/>
              <a:pPr/>
              <a:t>07/02/2022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522052" y="1692535"/>
            <a:ext cx="4613250" cy="705368"/>
          </a:xfrm>
        </p:spPr>
        <p:txBody>
          <a:bodyPr anchor="b"/>
          <a:lstStyle>
            <a:lvl1pPr marL="0" indent="0">
              <a:buNone/>
              <a:defRPr sz="2800" b="1"/>
            </a:lvl1pPr>
            <a:lvl2pPr marL="528598" indent="0">
              <a:buNone/>
              <a:defRPr sz="2300" b="1"/>
            </a:lvl2pPr>
            <a:lvl3pPr marL="1057196" indent="0">
              <a:buNone/>
              <a:defRPr sz="2200" b="1"/>
            </a:lvl3pPr>
            <a:lvl4pPr marL="1585794" indent="0">
              <a:buNone/>
              <a:defRPr sz="1900" b="1"/>
            </a:lvl4pPr>
            <a:lvl5pPr marL="2114392" indent="0">
              <a:buNone/>
              <a:defRPr sz="1900" b="1"/>
            </a:lvl5pPr>
            <a:lvl6pPr marL="2642991" indent="0">
              <a:buNone/>
              <a:defRPr sz="1900" b="1"/>
            </a:lvl6pPr>
            <a:lvl7pPr marL="3171589" indent="0">
              <a:buNone/>
              <a:defRPr sz="1900" b="1"/>
            </a:lvl7pPr>
            <a:lvl8pPr marL="3700186" indent="0">
              <a:buNone/>
              <a:defRPr sz="1900" b="1"/>
            </a:lvl8pPr>
            <a:lvl9pPr marL="4228784" indent="0">
              <a:buNone/>
              <a:defRPr sz="1900" b="1"/>
            </a:lvl9pPr>
          </a:lstStyle>
          <a:p>
            <a:pPr lvl="0"/>
            <a:r>
              <a:rPr lang="fr-FR"/>
              <a:t>Cliquez pour modifier les styles du texte du masque</a:t>
            </a:r>
          </a:p>
        </p:txBody>
      </p:sp>
      <p:sp>
        <p:nvSpPr>
          <p:cNvPr id="4" name="Espace réservé du contenu 3"/>
          <p:cNvSpPr>
            <a:spLocks noGrp="1"/>
          </p:cNvSpPr>
          <p:nvPr>
            <p:ph sz="half" idx="2"/>
          </p:nvPr>
        </p:nvSpPr>
        <p:spPr>
          <a:xfrm>
            <a:off x="522052" y="2397904"/>
            <a:ext cx="4613250" cy="4356479"/>
          </a:xfrm>
        </p:spPr>
        <p:txBody>
          <a:bodyPr/>
          <a:lstStyle>
            <a:lvl1pPr>
              <a:defRPr sz="2800"/>
            </a:lvl1pPr>
            <a:lvl2pPr>
              <a:defRPr sz="23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303879" y="1692535"/>
            <a:ext cx="4615062" cy="705368"/>
          </a:xfrm>
        </p:spPr>
        <p:txBody>
          <a:bodyPr anchor="b"/>
          <a:lstStyle>
            <a:lvl1pPr marL="0" indent="0">
              <a:buNone/>
              <a:defRPr sz="2800" b="1"/>
            </a:lvl1pPr>
            <a:lvl2pPr marL="528598" indent="0">
              <a:buNone/>
              <a:defRPr sz="2300" b="1"/>
            </a:lvl2pPr>
            <a:lvl3pPr marL="1057196" indent="0">
              <a:buNone/>
              <a:defRPr sz="2200" b="1"/>
            </a:lvl3pPr>
            <a:lvl4pPr marL="1585794" indent="0">
              <a:buNone/>
              <a:defRPr sz="1900" b="1"/>
            </a:lvl4pPr>
            <a:lvl5pPr marL="2114392" indent="0">
              <a:buNone/>
              <a:defRPr sz="1900" b="1"/>
            </a:lvl5pPr>
            <a:lvl6pPr marL="2642991" indent="0">
              <a:buNone/>
              <a:defRPr sz="1900" b="1"/>
            </a:lvl6pPr>
            <a:lvl7pPr marL="3171589" indent="0">
              <a:buNone/>
              <a:defRPr sz="1900" b="1"/>
            </a:lvl7pPr>
            <a:lvl8pPr marL="3700186" indent="0">
              <a:buNone/>
              <a:defRPr sz="1900" b="1"/>
            </a:lvl8pPr>
            <a:lvl9pPr marL="4228784" indent="0">
              <a:buNone/>
              <a:defRPr sz="1900" b="1"/>
            </a:lvl9pPr>
          </a:lstStyle>
          <a:p>
            <a:pPr lvl="0"/>
            <a:r>
              <a:rPr lang="fr-FR"/>
              <a:t>Cliquez pour modifier les styles du texte du masque</a:t>
            </a:r>
          </a:p>
        </p:txBody>
      </p:sp>
      <p:sp>
        <p:nvSpPr>
          <p:cNvPr id="6" name="Espace réservé du contenu 5"/>
          <p:cNvSpPr>
            <a:spLocks noGrp="1"/>
          </p:cNvSpPr>
          <p:nvPr>
            <p:ph sz="quarter" idx="4"/>
          </p:nvPr>
        </p:nvSpPr>
        <p:spPr>
          <a:xfrm>
            <a:off x="5303879" y="2397904"/>
            <a:ext cx="4615062" cy="4356479"/>
          </a:xfrm>
        </p:spPr>
        <p:txBody>
          <a:bodyPr/>
          <a:lstStyle>
            <a:lvl1pPr>
              <a:defRPr sz="2800"/>
            </a:lvl1pPr>
            <a:lvl2pPr>
              <a:defRPr sz="23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591C94-E59E-432F-BFB5-E27DC7B7E988}" type="datetime1">
              <a:rPr lang="fr-FR" smtClean="0"/>
              <a:pPr/>
              <a:t>07/02/2022</a:t>
            </a:fld>
            <a:endParaRPr lang="fr-FR"/>
          </a:p>
        </p:txBody>
      </p:sp>
      <p:sp>
        <p:nvSpPr>
          <p:cNvPr id="8" name="Espace réservé du pied de page 7"/>
          <p:cNvSpPr>
            <a:spLocks noGrp="1"/>
          </p:cNvSpPr>
          <p:nvPr>
            <p:ph type="ftr" sz="quarter" idx="11"/>
          </p:nvPr>
        </p:nvSpPr>
        <p:spPr/>
        <p:txBody>
          <a:bodyPr/>
          <a:lstStyle/>
          <a:p>
            <a:r>
              <a:rPr lang="fr-FR"/>
              <a:t>February 2012  - Budapest</a:t>
            </a:r>
          </a:p>
        </p:txBody>
      </p:sp>
      <p:sp>
        <p:nvSpPr>
          <p:cNvPr id="9" name="Espace réservé du numéro de diapositive 8"/>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53D415C-8691-49BB-9EF3-D4F1BA24E60A}" type="datetime1">
              <a:rPr lang="fr-FR" smtClean="0"/>
              <a:pPr/>
              <a:t>07/02/2022</a:t>
            </a:fld>
            <a:endParaRPr lang="fr-FR"/>
          </a:p>
        </p:txBody>
      </p:sp>
      <p:sp>
        <p:nvSpPr>
          <p:cNvPr id="4" name="Espace réservé du pied de page 3"/>
          <p:cNvSpPr>
            <a:spLocks noGrp="1"/>
          </p:cNvSpPr>
          <p:nvPr>
            <p:ph type="ftr" sz="quarter" idx="11"/>
          </p:nvPr>
        </p:nvSpPr>
        <p:spPr/>
        <p:txBody>
          <a:bodyPr/>
          <a:lstStyle/>
          <a:p>
            <a:r>
              <a:rPr lang="fr-FR"/>
              <a:t>February 2012  - Budapest</a:t>
            </a:r>
          </a:p>
        </p:txBody>
      </p:sp>
      <p:sp>
        <p:nvSpPr>
          <p:cNvPr id="5" name="Espace réservé du numéro de diapositive 4"/>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8F031F-01D1-4B21-91FB-407E3D2993D7}" type="datetime1">
              <a:rPr lang="fr-FR" smtClean="0"/>
              <a:pPr/>
              <a:t>07/02/2022</a:t>
            </a:fld>
            <a:endParaRPr lang="fr-FR"/>
          </a:p>
        </p:txBody>
      </p:sp>
      <p:sp>
        <p:nvSpPr>
          <p:cNvPr id="3" name="Espace réservé du pied de page 2"/>
          <p:cNvSpPr>
            <a:spLocks noGrp="1"/>
          </p:cNvSpPr>
          <p:nvPr>
            <p:ph type="ftr" sz="quarter" idx="11"/>
          </p:nvPr>
        </p:nvSpPr>
        <p:spPr/>
        <p:txBody>
          <a:bodyPr/>
          <a:lstStyle/>
          <a:p>
            <a:r>
              <a:rPr lang="fr-FR"/>
              <a:t>February 2012  - Budapest</a:t>
            </a: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2054" y="301055"/>
            <a:ext cx="3435013" cy="1281214"/>
          </a:xfrm>
        </p:spPr>
        <p:txBody>
          <a:bodyPr anchor="b"/>
          <a:lstStyle>
            <a:lvl1pPr algn="l">
              <a:defRPr sz="2300" b="1"/>
            </a:lvl1pPr>
          </a:lstStyle>
          <a:p>
            <a:r>
              <a:rPr lang="fr-FR"/>
              <a:t>Cliquez pour modifier le style du titre</a:t>
            </a:r>
          </a:p>
        </p:txBody>
      </p:sp>
      <p:sp>
        <p:nvSpPr>
          <p:cNvPr id="3" name="Espace réservé du contenu 2"/>
          <p:cNvSpPr>
            <a:spLocks noGrp="1"/>
          </p:cNvSpPr>
          <p:nvPr>
            <p:ph idx="1"/>
          </p:nvPr>
        </p:nvSpPr>
        <p:spPr>
          <a:xfrm>
            <a:off x="4082137" y="301055"/>
            <a:ext cx="5836804" cy="6453328"/>
          </a:xfrm>
        </p:spPr>
        <p:txBody>
          <a:bodyPr/>
          <a:lstStyle>
            <a:lvl1pPr>
              <a:defRPr sz="37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22054" y="1582269"/>
            <a:ext cx="3435013" cy="5172114"/>
          </a:xfrm>
        </p:spPr>
        <p:txBody>
          <a:bodyPr/>
          <a:lstStyle>
            <a:lvl1pPr marL="0" indent="0">
              <a:buNone/>
              <a:defRPr sz="1700"/>
            </a:lvl1pPr>
            <a:lvl2pPr marL="528598" indent="0">
              <a:buNone/>
              <a:defRPr sz="1400"/>
            </a:lvl2pPr>
            <a:lvl3pPr marL="1057196" indent="0">
              <a:buNone/>
              <a:defRPr sz="1200"/>
            </a:lvl3pPr>
            <a:lvl4pPr marL="1585794" indent="0">
              <a:buNone/>
              <a:defRPr sz="1100"/>
            </a:lvl4pPr>
            <a:lvl5pPr marL="2114392" indent="0">
              <a:buNone/>
              <a:defRPr sz="1100"/>
            </a:lvl5pPr>
            <a:lvl6pPr marL="2642991" indent="0">
              <a:buNone/>
              <a:defRPr sz="1100"/>
            </a:lvl6pPr>
            <a:lvl7pPr marL="3171589" indent="0">
              <a:buNone/>
              <a:defRPr sz="1100"/>
            </a:lvl7pPr>
            <a:lvl8pPr marL="3700186" indent="0">
              <a:buNone/>
              <a:defRPr sz="1100"/>
            </a:lvl8pPr>
            <a:lvl9pPr marL="4228784" indent="0">
              <a:buNone/>
              <a:defRPr sz="11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29D5524-FEB9-4B90-AF96-BD080A45FE58}" type="datetime1">
              <a:rPr lang="fr-FR" smtClean="0"/>
              <a:pPr/>
              <a:t>07/02/2022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46510" y="5292888"/>
            <a:ext cx="6264593" cy="624856"/>
          </a:xfrm>
        </p:spPr>
        <p:txBody>
          <a:bodyPr anchor="b"/>
          <a:lstStyle>
            <a:lvl1pPr algn="l">
              <a:defRPr sz="2300" b="1"/>
            </a:lvl1pPr>
          </a:lstStyle>
          <a:p>
            <a:r>
              <a:rPr lang="fr-FR"/>
              <a:t>Cliquez pour modifier le style du titre</a:t>
            </a:r>
          </a:p>
        </p:txBody>
      </p:sp>
      <p:sp>
        <p:nvSpPr>
          <p:cNvPr id="3" name="Espace réservé pour une image  2"/>
          <p:cNvSpPr>
            <a:spLocks noGrp="1"/>
          </p:cNvSpPr>
          <p:nvPr>
            <p:ph type="pic" idx="1"/>
          </p:nvPr>
        </p:nvSpPr>
        <p:spPr>
          <a:xfrm>
            <a:off x="2046510" y="675614"/>
            <a:ext cx="6264593" cy="4536758"/>
          </a:xfrm>
        </p:spPr>
        <p:txBody>
          <a:bodyPr/>
          <a:lstStyle>
            <a:lvl1pPr marL="0" indent="0">
              <a:buNone/>
              <a:defRPr sz="3700"/>
            </a:lvl1pPr>
            <a:lvl2pPr marL="528598" indent="0">
              <a:buNone/>
              <a:defRPr sz="3300"/>
            </a:lvl2pPr>
            <a:lvl3pPr marL="1057196" indent="0">
              <a:buNone/>
              <a:defRPr sz="2800"/>
            </a:lvl3pPr>
            <a:lvl4pPr marL="1585794" indent="0">
              <a:buNone/>
              <a:defRPr sz="2300"/>
            </a:lvl4pPr>
            <a:lvl5pPr marL="2114392" indent="0">
              <a:buNone/>
              <a:defRPr sz="2300"/>
            </a:lvl5pPr>
            <a:lvl6pPr marL="2642991" indent="0">
              <a:buNone/>
              <a:defRPr sz="2300"/>
            </a:lvl6pPr>
            <a:lvl7pPr marL="3171589" indent="0">
              <a:buNone/>
              <a:defRPr sz="2300"/>
            </a:lvl7pPr>
            <a:lvl8pPr marL="3700186" indent="0">
              <a:buNone/>
              <a:defRPr sz="2300"/>
            </a:lvl8pPr>
            <a:lvl9pPr marL="4228784" indent="0">
              <a:buNone/>
              <a:defRPr sz="2300"/>
            </a:lvl9pPr>
          </a:lstStyle>
          <a:p>
            <a:endParaRPr lang="fr-FR"/>
          </a:p>
        </p:txBody>
      </p:sp>
      <p:sp>
        <p:nvSpPr>
          <p:cNvPr id="4" name="Espace réservé du texte 3"/>
          <p:cNvSpPr>
            <a:spLocks noGrp="1"/>
          </p:cNvSpPr>
          <p:nvPr>
            <p:ph type="body" sz="half" idx="2"/>
          </p:nvPr>
        </p:nvSpPr>
        <p:spPr>
          <a:xfrm>
            <a:off x="2046510" y="5917741"/>
            <a:ext cx="6264593" cy="887398"/>
          </a:xfrm>
        </p:spPr>
        <p:txBody>
          <a:bodyPr/>
          <a:lstStyle>
            <a:lvl1pPr marL="0" indent="0">
              <a:buNone/>
              <a:defRPr sz="1700"/>
            </a:lvl1pPr>
            <a:lvl2pPr marL="528598" indent="0">
              <a:buNone/>
              <a:defRPr sz="1400"/>
            </a:lvl2pPr>
            <a:lvl3pPr marL="1057196" indent="0">
              <a:buNone/>
              <a:defRPr sz="1200"/>
            </a:lvl3pPr>
            <a:lvl4pPr marL="1585794" indent="0">
              <a:buNone/>
              <a:defRPr sz="1100"/>
            </a:lvl4pPr>
            <a:lvl5pPr marL="2114392" indent="0">
              <a:buNone/>
              <a:defRPr sz="1100"/>
            </a:lvl5pPr>
            <a:lvl6pPr marL="2642991" indent="0">
              <a:buNone/>
              <a:defRPr sz="1100"/>
            </a:lvl6pPr>
            <a:lvl7pPr marL="3171589" indent="0">
              <a:buNone/>
              <a:defRPr sz="1100"/>
            </a:lvl7pPr>
            <a:lvl8pPr marL="3700186" indent="0">
              <a:buNone/>
              <a:defRPr sz="1100"/>
            </a:lvl8pPr>
            <a:lvl9pPr marL="4228784" indent="0">
              <a:buNone/>
              <a:defRPr sz="11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7C40D30-C6B1-4843-AA25-2136C526C521}" type="datetime1">
              <a:rPr lang="fr-FR" smtClean="0"/>
              <a:pPr/>
              <a:t>07/02/2022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22054" y="302804"/>
            <a:ext cx="9396889" cy="1260211"/>
          </a:xfrm>
          <a:prstGeom prst="rect">
            <a:avLst/>
          </a:prstGeom>
        </p:spPr>
        <p:txBody>
          <a:bodyPr vert="horz" lIns="105719" tIns="52860" rIns="105719" bIns="52860" rtlCol="0" anchor="ctr">
            <a:normAutofit/>
          </a:bodyPr>
          <a:lstStyle/>
          <a:p>
            <a:r>
              <a:rPr lang="fr-FR"/>
              <a:t>Cliquez pour modifier le style du titre</a:t>
            </a:r>
          </a:p>
        </p:txBody>
      </p:sp>
      <p:sp>
        <p:nvSpPr>
          <p:cNvPr id="3" name="Espace réservé du texte 2"/>
          <p:cNvSpPr>
            <a:spLocks noGrp="1"/>
          </p:cNvSpPr>
          <p:nvPr>
            <p:ph type="body" idx="1"/>
          </p:nvPr>
        </p:nvSpPr>
        <p:spPr>
          <a:xfrm>
            <a:off x="522054" y="1764299"/>
            <a:ext cx="9396889" cy="4990084"/>
          </a:xfrm>
          <a:prstGeom prst="rect">
            <a:avLst/>
          </a:prstGeom>
        </p:spPr>
        <p:txBody>
          <a:bodyPr vert="horz" lIns="105719" tIns="52860" rIns="105719" bIns="5286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22054" y="7008176"/>
            <a:ext cx="2436230" cy="402568"/>
          </a:xfrm>
          <a:prstGeom prst="rect">
            <a:avLst/>
          </a:prstGeom>
        </p:spPr>
        <p:txBody>
          <a:bodyPr vert="horz" lIns="105719" tIns="52860" rIns="105719" bIns="52860" rtlCol="0" anchor="ctr"/>
          <a:lstStyle>
            <a:lvl1pPr algn="l">
              <a:defRPr sz="1400">
                <a:solidFill>
                  <a:schemeClr val="tx1">
                    <a:tint val="75000"/>
                  </a:schemeClr>
                </a:solidFill>
              </a:defRPr>
            </a:lvl1pPr>
          </a:lstStyle>
          <a:p>
            <a:fld id="{9FB7CF37-7C13-4C06-A84F-5C216CA240B2}" type="datetime1">
              <a:rPr lang="fr-FR" smtClean="0"/>
              <a:pPr/>
              <a:t>07/02/2022</a:t>
            </a:fld>
            <a:endParaRPr lang="fr-FR"/>
          </a:p>
        </p:txBody>
      </p:sp>
      <p:sp>
        <p:nvSpPr>
          <p:cNvPr id="5" name="Espace réservé du pied de page 4"/>
          <p:cNvSpPr>
            <a:spLocks noGrp="1"/>
          </p:cNvSpPr>
          <p:nvPr>
            <p:ph type="ftr" sz="quarter" idx="3"/>
          </p:nvPr>
        </p:nvSpPr>
        <p:spPr>
          <a:xfrm>
            <a:off x="3567342" y="7008176"/>
            <a:ext cx="3306313" cy="402568"/>
          </a:xfrm>
          <a:prstGeom prst="rect">
            <a:avLst/>
          </a:prstGeom>
        </p:spPr>
        <p:txBody>
          <a:bodyPr vert="horz" lIns="105719" tIns="52860" rIns="105719" bIns="52860" rtlCol="0" anchor="ctr"/>
          <a:lstStyle>
            <a:lvl1pPr algn="ctr">
              <a:defRPr sz="1400">
                <a:solidFill>
                  <a:schemeClr val="tx1">
                    <a:tint val="75000"/>
                  </a:schemeClr>
                </a:solidFill>
              </a:defRPr>
            </a:lvl1pPr>
          </a:lstStyle>
          <a:p>
            <a:r>
              <a:rPr lang="fr-FR"/>
              <a:t>February 2012  - Budapest</a:t>
            </a:r>
          </a:p>
        </p:txBody>
      </p:sp>
      <p:sp>
        <p:nvSpPr>
          <p:cNvPr id="6" name="Espace réservé du numéro de diapositive 5"/>
          <p:cNvSpPr>
            <a:spLocks noGrp="1"/>
          </p:cNvSpPr>
          <p:nvPr>
            <p:ph type="sldNum" sz="quarter" idx="4"/>
          </p:nvPr>
        </p:nvSpPr>
        <p:spPr>
          <a:xfrm>
            <a:off x="7482712" y="7008176"/>
            <a:ext cx="2436230" cy="402568"/>
          </a:xfrm>
          <a:prstGeom prst="rect">
            <a:avLst/>
          </a:prstGeom>
        </p:spPr>
        <p:txBody>
          <a:bodyPr vert="horz" lIns="105719" tIns="52860" rIns="105719" bIns="52860" rtlCol="0" anchor="ctr"/>
          <a:lstStyle>
            <a:lvl1pPr algn="r">
              <a:defRPr sz="1400">
                <a:solidFill>
                  <a:schemeClr val="tx1">
                    <a:tint val="75000"/>
                  </a:schemeClr>
                </a:solidFill>
              </a:defRPr>
            </a:lvl1pPr>
          </a:lstStyle>
          <a:p>
            <a:fld id="{911C17F8-1C34-464A-88FF-AB39F9B875E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1057196" rtl="0" eaLnBrk="1" latinLnBrk="0" hangingPunct="1">
        <a:spcBef>
          <a:spcPct val="0"/>
        </a:spcBef>
        <a:buNone/>
        <a:defRPr sz="5100" kern="1200">
          <a:solidFill>
            <a:schemeClr val="tx1"/>
          </a:solidFill>
          <a:latin typeface="+mj-lt"/>
          <a:ea typeface="+mj-ea"/>
          <a:cs typeface="+mj-cs"/>
        </a:defRPr>
      </a:lvl1pPr>
    </p:titleStyle>
    <p:bodyStyle>
      <a:lvl1pPr marL="396449" indent="-396449" algn="l" defTabSz="105719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58972" indent="-330374" algn="l" defTabSz="105719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21495" indent="-264299" algn="l" defTabSz="105719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50093"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78692"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07290"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35887"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64485"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93083"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57196" rtl="0" eaLnBrk="1" latinLnBrk="0" hangingPunct="1">
        <a:defRPr sz="2200" kern="1200">
          <a:solidFill>
            <a:schemeClr val="tx1"/>
          </a:solidFill>
          <a:latin typeface="+mn-lt"/>
          <a:ea typeface="+mn-ea"/>
          <a:cs typeface="+mn-cs"/>
        </a:defRPr>
      </a:lvl1pPr>
      <a:lvl2pPr marL="528598" algn="l" defTabSz="1057196" rtl="0" eaLnBrk="1" latinLnBrk="0" hangingPunct="1">
        <a:defRPr sz="2200" kern="1200">
          <a:solidFill>
            <a:schemeClr val="tx1"/>
          </a:solidFill>
          <a:latin typeface="+mn-lt"/>
          <a:ea typeface="+mn-ea"/>
          <a:cs typeface="+mn-cs"/>
        </a:defRPr>
      </a:lvl2pPr>
      <a:lvl3pPr marL="1057196" algn="l" defTabSz="1057196" rtl="0" eaLnBrk="1" latinLnBrk="0" hangingPunct="1">
        <a:defRPr sz="2200" kern="1200">
          <a:solidFill>
            <a:schemeClr val="tx1"/>
          </a:solidFill>
          <a:latin typeface="+mn-lt"/>
          <a:ea typeface="+mn-ea"/>
          <a:cs typeface="+mn-cs"/>
        </a:defRPr>
      </a:lvl3pPr>
      <a:lvl4pPr marL="1585794" algn="l" defTabSz="1057196" rtl="0" eaLnBrk="1" latinLnBrk="0" hangingPunct="1">
        <a:defRPr sz="2200" kern="1200">
          <a:solidFill>
            <a:schemeClr val="tx1"/>
          </a:solidFill>
          <a:latin typeface="+mn-lt"/>
          <a:ea typeface="+mn-ea"/>
          <a:cs typeface="+mn-cs"/>
        </a:defRPr>
      </a:lvl4pPr>
      <a:lvl5pPr marL="2114392" algn="l" defTabSz="1057196" rtl="0" eaLnBrk="1" latinLnBrk="0" hangingPunct="1">
        <a:defRPr sz="2200" kern="1200">
          <a:solidFill>
            <a:schemeClr val="tx1"/>
          </a:solidFill>
          <a:latin typeface="+mn-lt"/>
          <a:ea typeface="+mn-ea"/>
          <a:cs typeface="+mn-cs"/>
        </a:defRPr>
      </a:lvl5pPr>
      <a:lvl6pPr marL="2642991" algn="l" defTabSz="1057196" rtl="0" eaLnBrk="1" latinLnBrk="0" hangingPunct="1">
        <a:defRPr sz="2200" kern="1200">
          <a:solidFill>
            <a:schemeClr val="tx1"/>
          </a:solidFill>
          <a:latin typeface="+mn-lt"/>
          <a:ea typeface="+mn-ea"/>
          <a:cs typeface="+mn-cs"/>
        </a:defRPr>
      </a:lvl6pPr>
      <a:lvl7pPr marL="3171589" algn="l" defTabSz="1057196" rtl="0" eaLnBrk="1" latinLnBrk="0" hangingPunct="1">
        <a:defRPr sz="2200" kern="1200">
          <a:solidFill>
            <a:schemeClr val="tx1"/>
          </a:solidFill>
          <a:latin typeface="+mn-lt"/>
          <a:ea typeface="+mn-ea"/>
          <a:cs typeface="+mn-cs"/>
        </a:defRPr>
      </a:lvl7pPr>
      <a:lvl8pPr marL="3700186" algn="l" defTabSz="1057196" rtl="0" eaLnBrk="1" latinLnBrk="0" hangingPunct="1">
        <a:defRPr sz="2200" kern="1200">
          <a:solidFill>
            <a:schemeClr val="tx1"/>
          </a:solidFill>
          <a:latin typeface="+mn-lt"/>
          <a:ea typeface="+mn-ea"/>
          <a:cs typeface="+mn-cs"/>
        </a:defRPr>
      </a:lvl8pPr>
      <a:lvl9pPr marL="4228784" algn="l" defTabSz="105719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en-GB"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sp>
        <p:nvSpPr>
          <p:cNvPr id="9" name="textruta 10"/>
          <p:cNvSpPr txBox="1"/>
          <p:nvPr/>
        </p:nvSpPr>
        <p:spPr>
          <a:xfrm>
            <a:off x="683989" y="1872997"/>
            <a:ext cx="8712967" cy="769441"/>
          </a:xfrm>
          <a:prstGeom prst="rect">
            <a:avLst/>
          </a:prstGeom>
          <a:noFill/>
        </p:spPr>
        <p:txBody>
          <a:bodyPr wrap="square" rtlCol="0">
            <a:spAutoFit/>
          </a:bodyPr>
          <a:lstStyle/>
          <a:p>
            <a:pPr algn="ctr"/>
            <a:r>
              <a:rPr lang="de-DE" sz="4400" b="1" dirty="0" err="1">
                <a:solidFill>
                  <a:srgbClr val="FF0000"/>
                </a:solidFill>
              </a:rPr>
              <a:t>Organizing</a:t>
            </a:r>
            <a:r>
              <a:rPr lang="de-DE" sz="4400" b="1" dirty="0">
                <a:solidFill>
                  <a:srgbClr val="FF0000"/>
                </a:solidFill>
              </a:rPr>
              <a:t> an Official EBL Event</a:t>
            </a:r>
            <a:endParaRPr lang="sv-SE" sz="4400" b="1" u="sng" dirty="0">
              <a:solidFill>
                <a:srgbClr val="FF0000"/>
              </a:solidFill>
            </a:endParaRPr>
          </a:p>
        </p:txBody>
      </p:sp>
      <p:sp>
        <p:nvSpPr>
          <p:cNvPr id="11" name="textruta 11"/>
          <p:cNvSpPr txBox="1"/>
          <p:nvPr/>
        </p:nvSpPr>
        <p:spPr>
          <a:xfrm>
            <a:off x="900014" y="4532446"/>
            <a:ext cx="8640960" cy="1200329"/>
          </a:xfrm>
          <a:prstGeom prst="rect">
            <a:avLst/>
          </a:prstGeom>
          <a:noFill/>
        </p:spPr>
        <p:txBody>
          <a:bodyPr wrap="square" rtlCol="0">
            <a:spAutoFit/>
          </a:bodyPr>
          <a:lstStyle/>
          <a:p>
            <a:pPr algn="ctr"/>
            <a:r>
              <a:rPr lang="sv-SE" sz="3600" b="1">
                <a:solidFill>
                  <a:srgbClr val="FF0000"/>
                </a:solidFill>
              </a:rPr>
              <a:t>Josef </a:t>
            </a:r>
            <a:r>
              <a:rPr lang="sv-SE" sz="3600" b="1" err="1">
                <a:solidFill>
                  <a:srgbClr val="FF0000"/>
                </a:solidFill>
              </a:rPr>
              <a:t>Harsanyi</a:t>
            </a:r>
            <a:endParaRPr lang="sv-SE" sz="3600" b="1">
              <a:solidFill>
                <a:srgbClr val="FF0000"/>
              </a:solidFill>
            </a:endParaRPr>
          </a:p>
          <a:p>
            <a:pPr algn="ctr"/>
            <a:r>
              <a:rPr lang="sv-SE" sz="3600" b="1">
                <a:solidFill>
                  <a:srgbClr val="FF0000"/>
                </a:solidFill>
              </a:rPr>
              <a:t>Chairman - EBL Championships Committee</a:t>
            </a:r>
          </a:p>
        </p:txBody>
      </p:sp>
      <p:pic>
        <p:nvPicPr>
          <p:cNvPr id="12"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5914"/>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24849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a:p>
          <a:p>
            <a:pPr algn="ctr"/>
            <a:endParaRPr lang="fr-F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2</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4746" y="1488589"/>
            <a:ext cx="8369241" cy="1569660"/>
          </a:xfrm>
          <a:prstGeom prst="rect">
            <a:avLst/>
          </a:prstGeom>
          <a:noFill/>
        </p:spPr>
        <p:txBody>
          <a:bodyPr wrap="square" rtlCol="0">
            <a:spAutoFit/>
          </a:bodyPr>
          <a:lstStyle/>
          <a:p>
            <a:r>
              <a:rPr lang="en-IE" sz="4800" b="1"/>
              <a:t> </a:t>
            </a:r>
          </a:p>
          <a:p>
            <a:endParaRPr lang="en-IE" sz="4800" b="1">
              <a:solidFill>
                <a:srgbClr val="FF0000"/>
              </a:solidFill>
            </a:endParaRPr>
          </a:p>
        </p:txBody>
      </p:sp>
      <p:sp>
        <p:nvSpPr>
          <p:cNvPr id="7" name="TextBox 6">
            <a:extLst>
              <a:ext uri="{FF2B5EF4-FFF2-40B4-BE49-F238E27FC236}">
                <a16:creationId xmlns:a16="http://schemas.microsoft.com/office/drawing/2014/main" id="{522BC05E-F4F0-244E-9645-BBAB37B641EA}"/>
              </a:ext>
            </a:extLst>
          </p:cNvPr>
          <p:cNvSpPr txBox="1"/>
          <p:nvPr/>
        </p:nvSpPr>
        <p:spPr>
          <a:xfrm>
            <a:off x="972022" y="1488589"/>
            <a:ext cx="8568952" cy="1477328"/>
          </a:xfrm>
          <a:prstGeom prst="rect">
            <a:avLst/>
          </a:prstGeom>
          <a:noFill/>
        </p:spPr>
        <p:txBody>
          <a:bodyPr wrap="square" rtlCol="0">
            <a:spAutoFit/>
          </a:bodyPr>
          <a:lstStyle/>
          <a:p>
            <a:r>
              <a:rPr lang="en-GB" dirty="0"/>
              <a:t>From the Statutes of the EBL  §3 </a:t>
            </a:r>
            <a:r>
              <a:rPr lang="en-GB" sz="2400" b="1" dirty="0">
                <a:solidFill>
                  <a:srgbClr val="FF0000"/>
                </a:solidFill>
              </a:rPr>
              <a:t>AIMS of EBL:</a:t>
            </a:r>
          </a:p>
          <a:p>
            <a:endParaRPr lang="en-GB" dirty="0"/>
          </a:p>
          <a:p>
            <a:r>
              <a:rPr lang="en-GB" dirty="0"/>
              <a:t>e) Devise, regulate and conduct the correct running of competitions to award international or European championship titles,</a:t>
            </a:r>
          </a:p>
        </p:txBody>
      </p:sp>
      <p:sp>
        <p:nvSpPr>
          <p:cNvPr id="9" name="TextBox 8">
            <a:extLst>
              <a:ext uri="{FF2B5EF4-FFF2-40B4-BE49-F238E27FC236}">
                <a16:creationId xmlns:a16="http://schemas.microsoft.com/office/drawing/2014/main" id="{88A1CBCB-07C4-5F46-BA98-47DF31CE6994}"/>
              </a:ext>
            </a:extLst>
          </p:cNvPr>
          <p:cNvSpPr txBox="1"/>
          <p:nvPr/>
        </p:nvSpPr>
        <p:spPr>
          <a:xfrm>
            <a:off x="972022" y="2964237"/>
            <a:ext cx="8369241" cy="3139321"/>
          </a:xfrm>
          <a:prstGeom prst="rect">
            <a:avLst/>
          </a:prstGeom>
          <a:noFill/>
        </p:spPr>
        <p:txBody>
          <a:bodyPr wrap="square" rtlCol="0">
            <a:spAutoFit/>
          </a:bodyPr>
          <a:lstStyle/>
          <a:p>
            <a:r>
              <a:rPr lang="en-GB" dirty="0"/>
              <a:t>Since 1932 European National Teams Championships  (54 times)</a:t>
            </a:r>
          </a:p>
          <a:p>
            <a:r>
              <a:rPr lang="en-GB" dirty="0"/>
              <a:t>Since 1987 Women Pairs EC (10 times)</a:t>
            </a:r>
          </a:p>
          <a:p>
            <a:r>
              <a:rPr lang="en-GB" dirty="0"/>
              <a:t>Since 1989 Seniors Pairs EC ( 8 times)</a:t>
            </a:r>
          </a:p>
          <a:p>
            <a:r>
              <a:rPr lang="en-GB" dirty="0"/>
              <a:t>Since 1968 Youth Teams EC (27 times)</a:t>
            </a:r>
          </a:p>
          <a:p>
            <a:r>
              <a:rPr lang="en-GB" dirty="0"/>
              <a:t>Since 1991 Youth Pairs EC (14 times)</a:t>
            </a:r>
          </a:p>
          <a:p>
            <a:r>
              <a:rPr lang="en-GB" dirty="0"/>
              <a:t>Since 2002 EBL Champions Cup (19 times)</a:t>
            </a:r>
          </a:p>
          <a:p>
            <a:r>
              <a:rPr lang="en-GB" dirty="0"/>
              <a:t>Since 1976 European Transnational Championships (20 times)</a:t>
            </a:r>
          </a:p>
          <a:p>
            <a:r>
              <a:rPr lang="en-GB" dirty="0"/>
              <a:t>Since 2016 European Winter Games (3 times)</a:t>
            </a:r>
          </a:p>
          <a:p>
            <a:r>
              <a:rPr lang="en-GB" dirty="0"/>
              <a:t>Since 2007 Small Federations Games (13 times)</a:t>
            </a:r>
          </a:p>
        </p:txBody>
      </p:sp>
    </p:spTree>
    <p:extLst>
      <p:ext uri="{BB962C8B-B14F-4D97-AF65-F5344CB8AC3E}">
        <p14:creationId xmlns:p14="http://schemas.microsoft.com/office/powerpoint/2010/main" val="19611027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a:p>
          <a:p>
            <a:pPr algn="ctr"/>
            <a:endParaRPr lang="fr-F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3</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4746" y="1488589"/>
            <a:ext cx="8369241" cy="1569660"/>
          </a:xfrm>
          <a:prstGeom prst="rect">
            <a:avLst/>
          </a:prstGeom>
          <a:noFill/>
        </p:spPr>
        <p:txBody>
          <a:bodyPr wrap="square" rtlCol="0">
            <a:spAutoFit/>
          </a:bodyPr>
          <a:lstStyle/>
          <a:p>
            <a:r>
              <a:rPr lang="en-IE" sz="4800" b="1"/>
              <a:t> </a:t>
            </a:r>
          </a:p>
          <a:p>
            <a:endParaRPr lang="en-IE" sz="4800" b="1">
              <a:solidFill>
                <a:srgbClr val="FF0000"/>
              </a:solidFill>
            </a:endParaRPr>
          </a:p>
        </p:txBody>
      </p:sp>
      <p:sp>
        <p:nvSpPr>
          <p:cNvPr id="7" name="TextBox 6">
            <a:extLst>
              <a:ext uri="{FF2B5EF4-FFF2-40B4-BE49-F238E27FC236}">
                <a16:creationId xmlns:a16="http://schemas.microsoft.com/office/drawing/2014/main" id="{32C05FEA-A958-254B-93B6-889E679A2F0C}"/>
              </a:ext>
            </a:extLst>
          </p:cNvPr>
          <p:cNvSpPr txBox="1"/>
          <p:nvPr/>
        </p:nvSpPr>
        <p:spPr>
          <a:xfrm>
            <a:off x="611982" y="1692399"/>
            <a:ext cx="9282187" cy="2308324"/>
          </a:xfrm>
          <a:prstGeom prst="rect">
            <a:avLst/>
          </a:prstGeom>
          <a:noFill/>
        </p:spPr>
        <p:txBody>
          <a:bodyPr wrap="square" rtlCol="0">
            <a:spAutoFit/>
          </a:bodyPr>
          <a:lstStyle/>
          <a:p>
            <a:r>
              <a:rPr lang="en-GB" sz="2400" b="1">
                <a:solidFill>
                  <a:srgbClr val="FF0000"/>
                </a:solidFill>
              </a:rPr>
              <a:t>The EBL </a:t>
            </a:r>
            <a:r>
              <a:rPr lang="en-GB" sz="2400"/>
              <a:t>maintains full executive control of all technical aspects of the events, including responsibility for staffing, managing and running of the event. It provides basic equipment such as playing tables and screens, boards and cards, Bridgemates, computers, duplication machines, monitors and systems for line-ups, scoring etcetera. It also provides TDs and further staff for running the event.</a:t>
            </a:r>
          </a:p>
        </p:txBody>
      </p:sp>
      <p:sp>
        <p:nvSpPr>
          <p:cNvPr id="9" name="TextBox 8">
            <a:extLst>
              <a:ext uri="{FF2B5EF4-FFF2-40B4-BE49-F238E27FC236}">
                <a16:creationId xmlns:a16="http://schemas.microsoft.com/office/drawing/2014/main" id="{5BCD7D03-9C37-564A-836D-4E09CFB9E09D}"/>
              </a:ext>
            </a:extLst>
          </p:cNvPr>
          <p:cNvSpPr txBox="1"/>
          <p:nvPr/>
        </p:nvSpPr>
        <p:spPr>
          <a:xfrm>
            <a:off x="639022" y="3963269"/>
            <a:ext cx="9162944" cy="3046988"/>
          </a:xfrm>
          <a:prstGeom prst="rect">
            <a:avLst/>
          </a:prstGeom>
          <a:noFill/>
        </p:spPr>
        <p:txBody>
          <a:bodyPr wrap="square" rtlCol="0">
            <a:spAutoFit/>
          </a:bodyPr>
          <a:lstStyle/>
          <a:p>
            <a:r>
              <a:rPr lang="en-GB" sz="2400" b="1">
                <a:solidFill>
                  <a:srgbClr val="FF0000"/>
                </a:solidFill>
              </a:rPr>
              <a:t>The Host </a:t>
            </a:r>
            <a:r>
              <a:rPr lang="en-GB" sz="2400"/>
              <a:t>is responsible for the provision and cost of the playing venue and its logistics as well as local staff such as caddies, broadcast operators, duplicators, hospitality and main office staff to assist the EBL staff. On a case-by-case basis it will also provide other services such as hotel accommodation for EBL staff, Opening &amp; Closing ceremonies and transportation of EBL Officers and Staff between the airport and venue.</a:t>
            </a:r>
          </a:p>
          <a:p>
            <a:r>
              <a:rPr lang="en-GB" sz="2400"/>
              <a:t>The Host establishes a local Organising Committee, whose members are responsible for fulfilling all agreed tasks before the start of the event.</a:t>
            </a:r>
          </a:p>
        </p:txBody>
      </p:sp>
    </p:spTree>
    <p:extLst>
      <p:ext uri="{BB962C8B-B14F-4D97-AF65-F5344CB8AC3E}">
        <p14:creationId xmlns:p14="http://schemas.microsoft.com/office/powerpoint/2010/main" val="311288705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a:p>
          <a:p>
            <a:pPr algn="ctr"/>
            <a:endParaRPr lang="fr-F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4</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84746" y="1488589"/>
            <a:ext cx="8369241" cy="830997"/>
          </a:xfrm>
          <a:prstGeom prst="rect">
            <a:avLst/>
          </a:prstGeom>
          <a:noFill/>
        </p:spPr>
        <p:txBody>
          <a:bodyPr wrap="square" rtlCol="0">
            <a:spAutoFit/>
          </a:bodyPr>
          <a:lstStyle/>
          <a:p>
            <a:r>
              <a:rPr lang="en-IE" sz="4800" b="1" dirty="0"/>
              <a:t> </a:t>
            </a:r>
            <a:r>
              <a:rPr lang="en-IE" sz="4800" b="1" dirty="0">
                <a:solidFill>
                  <a:srgbClr val="FF0000"/>
                </a:solidFill>
              </a:rPr>
              <a:t>The step by step procedure </a:t>
            </a:r>
          </a:p>
        </p:txBody>
      </p:sp>
      <p:sp>
        <p:nvSpPr>
          <p:cNvPr id="7" name="TextBox 6">
            <a:extLst>
              <a:ext uri="{FF2B5EF4-FFF2-40B4-BE49-F238E27FC236}">
                <a16:creationId xmlns:a16="http://schemas.microsoft.com/office/drawing/2014/main" id="{537F086B-E094-C443-95E0-B8FA19C0502E}"/>
              </a:ext>
            </a:extLst>
          </p:cNvPr>
          <p:cNvSpPr txBox="1"/>
          <p:nvPr/>
        </p:nvSpPr>
        <p:spPr>
          <a:xfrm>
            <a:off x="1404070" y="2490313"/>
            <a:ext cx="7344816" cy="4832092"/>
          </a:xfrm>
          <a:prstGeom prst="rect">
            <a:avLst/>
          </a:prstGeom>
          <a:noFill/>
        </p:spPr>
        <p:txBody>
          <a:bodyPr wrap="square" rtlCol="0">
            <a:spAutoFit/>
          </a:bodyPr>
          <a:lstStyle/>
          <a:p>
            <a:r>
              <a:rPr lang="en-GB" dirty="0"/>
              <a:t>1) Find a suitable playing venue which satisfies EBL’s requirements for the particular event.</a:t>
            </a:r>
          </a:p>
          <a:p>
            <a:r>
              <a:rPr lang="en-GB" dirty="0"/>
              <a:t>2) Ensure that sufficient accommodations, in hotels of various categories, are available in reasonable proximity to the venue.</a:t>
            </a:r>
          </a:p>
          <a:p>
            <a:r>
              <a:rPr lang="en-GB" dirty="0"/>
              <a:t>3) Identify local sources of financing, e.g. from the municipality, ministries, private and corporate sponsors. Point out the substantial benefits to the local economy derived from the participants spending (see below).</a:t>
            </a:r>
          </a:p>
          <a:p>
            <a:r>
              <a:rPr lang="en-GB" dirty="0"/>
              <a:t>4) Present a concrete proposal to the EBL.</a:t>
            </a:r>
          </a:p>
          <a:p>
            <a:r>
              <a:rPr lang="en-GB" dirty="0"/>
              <a:t>5) Once an agreement is reached, enter appropriate contracts with local partners such as the venue, hotels etc.</a:t>
            </a:r>
          </a:p>
          <a:p>
            <a:endParaRPr lang="en-GB" dirty="0"/>
          </a:p>
          <a:p>
            <a:endParaRPr lang="en-GB" dirty="0"/>
          </a:p>
          <a:p>
            <a:endParaRPr lang="en-GB" dirty="0"/>
          </a:p>
        </p:txBody>
      </p:sp>
      <p:sp>
        <p:nvSpPr>
          <p:cNvPr id="11" name="TextBox 10">
            <a:extLst>
              <a:ext uri="{FF2B5EF4-FFF2-40B4-BE49-F238E27FC236}">
                <a16:creationId xmlns:a16="http://schemas.microsoft.com/office/drawing/2014/main" id="{83BC19F6-DE9C-EF4A-A12E-FD7B9727446B}"/>
              </a:ext>
            </a:extLst>
          </p:cNvPr>
          <p:cNvSpPr txBox="1"/>
          <p:nvPr/>
        </p:nvSpPr>
        <p:spPr>
          <a:xfrm>
            <a:off x="137896" y="6157475"/>
            <a:ext cx="7344816" cy="430887"/>
          </a:xfrm>
          <a:prstGeom prst="rect">
            <a:avLst/>
          </a:prstGeom>
          <a:noFill/>
        </p:spPr>
        <p:txBody>
          <a:bodyPr wrap="square" rtlCol="0">
            <a:spAutoFit/>
          </a:bodyPr>
          <a:lstStyle/>
          <a:p>
            <a:r>
              <a:rPr lang="en-GB"/>
              <a:t>L</a:t>
            </a:r>
          </a:p>
        </p:txBody>
      </p:sp>
    </p:spTree>
    <p:extLst>
      <p:ext uri="{BB962C8B-B14F-4D97-AF65-F5344CB8AC3E}">
        <p14:creationId xmlns:p14="http://schemas.microsoft.com/office/powerpoint/2010/main" val="36498019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a:p>
          <a:p>
            <a:pPr algn="ctr"/>
            <a:endParaRPr lang="fr-F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5</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72022" y="1488589"/>
            <a:ext cx="8481965" cy="1569660"/>
          </a:xfrm>
          <a:prstGeom prst="rect">
            <a:avLst/>
          </a:prstGeom>
          <a:noFill/>
        </p:spPr>
        <p:txBody>
          <a:bodyPr wrap="square" rtlCol="0">
            <a:spAutoFit/>
          </a:bodyPr>
          <a:lstStyle/>
          <a:p>
            <a:r>
              <a:rPr lang="en-IE" sz="4800" b="1"/>
              <a:t> </a:t>
            </a:r>
          </a:p>
          <a:p>
            <a:endParaRPr lang="en-IE" sz="4800" b="1">
              <a:solidFill>
                <a:srgbClr val="FF0000"/>
              </a:solidFill>
            </a:endParaRPr>
          </a:p>
        </p:txBody>
      </p:sp>
      <p:sp>
        <p:nvSpPr>
          <p:cNvPr id="7" name="TextBox 6"/>
          <p:cNvSpPr txBox="1"/>
          <p:nvPr/>
        </p:nvSpPr>
        <p:spPr>
          <a:xfrm>
            <a:off x="900014" y="1620391"/>
            <a:ext cx="8856984" cy="1107996"/>
          </a:xfrm>
          <a:prstGeom prst="rect">
            <a:avLst/>
          </a:prstGeom>
          <a:noFill/>
        </p:spPr>
        <p:txBody>
          <a:bodyPr wrap="square" rtlCol="0">
            <a:spAutoFit/>
          </a:bodyPr>
          <a:lstStyle/>
          <a:p>
            <a:r>
              <a:rPr lang="en-US" dirty="0">
                <a:solidFill>
                  <a:srgbClr val="FF0000"/>
                </a:solidFill>
              </a:rPr>
              <a:t>Basic Requirements:</a:t>
            </a:r>
          </a:p>
          <a:p>
            <a:endParaRPr lang="en-US" dirty="0"/>
          </a:p>
          <a:p>
            <a:r>
              <a:rPr lang="en-US" dirty="0"/>
              <a:t>Champions’ Cup </a:t>
            </a:r>
            <a:r>
              <a:rPr lang="mr-IN" dirty="0"/>
              <a:t>–</a:t>
            </a:r>
            <a:r>
              <a:rPr lang="en-US" dirty="0"/>
              <a:t> 12 Teams </a:t>
            </a:r>
            <a:r>
              <a:rPr lang="mr-IN" dirty="0"/>
              <a:t>–</a:t>
            </a:r>
            <a:r>
              <a:rPr lang="en-US" dirty="0"/>
              <a:t> 3 days </a:t>
            </a:r>
            <a:r>
              <a:rPr lang="mr-IN" dirty="0"/>
              <a:t>–</a:t>
            </a:r>
            <a:r>
              <a:rPr lang="en-US" dirty="0"/>
              <a:t> 250 m2</a:t>
            </a:r>
          </a:p>
        </p:txBody>
      </p:sp>
      <p:sp>
        <p:nvSpPr>
          <p:cNvPr id="9" name="TextBox 8"/>
          <p:cNvSpPr txBox="1"/>
          <p:nvPr/>
        </p:nvSpPr>
        <p:spPr>
          <a:xfrm>
            <a:off x="900014" y="2340471"/>
            <a:ext cx="7776864" cy="769441"/>
          </a:xfrm>
          <a:prstGeom prst="rect">
            <a:avLst/>
          </a:prstGeom>
          <a:noFill/>
        </p:spPr>
        <p:txBody>
          <a:bodyPr wrap="square" rtlCol="0">
            <a:spAutoFit/>
          </a:bodyPr>
          <a:lstStyle/>
          <a:p>
            <a:endParaRPr lang="en-US" dirty="0"/>
          </a:p>
          <a:p>
            <a:r>
              <a:rPr lang="en-US" dirty="0"/>
              <a:t>National Team Championship 100-120 Teams -11 days </a:t>
            </a:r>
            <a:r>
              <a:rPr lang="mr-IN" dirty="0"/>
              <a:t>–</a:t>
            </a:r>
            <a:r>
              <a:rPr lang="en-US" dirty="0"/>
              <a:t> 2000+ m2 </a:t>
            </a:r>
          </a:p>
        </p:txBody>
      </p:sp>
      <p:sp>
        <p:nvSpPr>
          <p:cNvPr id="10" name="TextBox 9"/>
          <p:cNvSpPr txBox="1"/>
          <p:nvPr/>
        </p:nvSpPr>
        <p:spPr>
          <a:xfrm>
            <a:off x="900014" y="3058249"/>
            <a:ext cx="8553973" cy="430887"/>
          </a:xfrm>
          <a:prstGeom prst="rect">
            <a:avLst/>
          </a:prstGeom>
          <a:noFill/>
        </p:spPr>
        <p:txBody>
          <a:bodyPr wrap="square" rtlCol="0">
            <a:spAutoFit/>
          </a:bodyPr>
          <a:lstStyle/>
          <a:p>
            <a:r>
              <a:rPr lang="en-US" dirty="0"/>
              <a:t>Transnational Championship 150-200 Tables 15 days </a:t>
            </a:r>
            <a:r>
              <a:rPr lang="mr-IN" dirty="0"/>
              <a:t>–</a:t>
            </a:r>
            <a:r>
              <a:rPr lang="en-US" dirty="0"/>
              <a:t> 3000+ m2</a:t>
            </a:r>
          </a:p>
        </p:txBody>
      </p:sp>
      <p:sp>
        <p:nvSpPr>
          <p:cNvPr id="11" name="TextBox 10"/>
          <p:cNvSpPr txBox="1"/>
          <p:nvPr/>
        </p:nvSpPr>
        <p:spPr>
          <a:xfrm>
            <a:off x="905556" y="3439774"/>
            <a:ext cx="7632848" cy="430887"/>
          </a:xfrm>
          <a:prstGeom prst="rect">
            <a:avLst/>
          </a:prstGeom>
          <a:noFill/>
        </p:spPr>
        <p:txBody>
          <a:bodyPr wrap="square" rtlCol="0">
            <a:spAutoFit/>
          </a:bodyPr>
          <a:lstStyle/>
          <a:p>
            <a:r>
              <a:rPr lang="en-US" dirty="0"/>
              <a:t>Youth Championships 70-90 Teams </a:t>
            </a:r>
            <a:r>
              <a:rPr lang="mr-IN" dirty="0"/>
              <a:t>–</a:t>
            </a:r>
            <a:r>
              <a:rPr lang="en-US" dirty="0"/>
              <a:t> 6 days </a:t>
            </a:r>
            <a:r>
              <a:rPr lang="mr-IN" dirty="0"/>
              <a:t>–</a:t>
            </a:r>
            <a:r>
              <a:rPr lang="en-US" dirty="0"/>
              <a:t> 1400 m2</a:t>
            </a:r>
          </a:p>
        </p:txBody>
      </p:sp>
      <p:sp>
        <p:nvSpPr>
          <p:cNvPr id="13" name="TextBox 12"/>
          <p:cNvSpPr txBox="1"/>
          <p:nvPr/>
        </p:nvSpPr>
        <p:spPr>
          <a:xfrm>
            <a:off x="900014" y="3841576"/>
            <a:ext cx="8280920" cy="430887"/>
          </a:xfrm>
          <a:prstGeom prst="rect">
            <a:avLst/>
          </a:prstGeom>
          <a:noFill/>
        </p:spPr>
        <p:txBody>
          <a:bodyPr wrap="square" rtlCol="0">
            <a:spAutoFit/>
          </a:bodyPr>
          <a:lstStyle/>
          <a:p>
            <a:r>
              <a:rPr lang="en-US" dirty="0"/>
              <a:t>Small Federations Game 15-20 Teams </a:t>
            </a:r>
            <a:r>
              <a:rPr lang="mr-IN" dirty="0"/>
              <a:t>–</a:t>
            </a:r>
            <a:r>
              <a:rPr lang="en-US" dirty="0"/>
              <a:t> 3 days </a:t>
            </a:r>
            <a:r>
              <a:rPr lang="mr-IN" dirty="0"/>
              <a:t>–</a:t>
            </a:r>
            <a:r>
              <a:rPr lang="en-US" dirty="0"/>
              <a:t> 300 m2</a:t>
            </a:r>
          </a:p>
        </p:txBody>
      </p:sp>
    </p:spTree>
    <p:extLst>
      <p:ext uri="{BB962C8B-B14F-4D97-AF65-F5344CB8AC3E}">
        <p14:creationId xmlns:p14="http://schemas.microsoft.com/office/powerpoint/2010/main" val="182847723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a:p>
          <a:p>
            <a:pPr algn="ctr"/>
            <a:endParaRPr lang="fr-F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6</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18989" y="774916"/>
            <a:ext cx="8481965" cy="4524315"/>
          </a:xfrm>
          <a:prstGeom prst="rect">
            <a:avLst/>
          </a:prstGeom>
          <a:noFill/>
        </p:spPr>
        <p:txBody>
          <a:bodyPr wrap="square" rtlCol="0">
            <a:spAutoFit/>
          </a:bodyPr>
          <a:lstStyle/>
          <a:p>
            <a:pPr algn="ctr"/>
            <a:r>
              <a:rPr lang="en-IE" sz="4800" b="1" dirty="0">
                <a:solidFill>
                  <a:srgbClr val="FF0000"/>
                </a:solidFill>
              </a:rPr>
              <a:t> </a:t>
            </a:r>
          </a:p>
          <a:p>
            <a:pPr algn="ctr"/>
            <a:r>
              <a:rPr lang="en-IE" sz="4800" b="1" dirty="0">
                <a:solidFill>
                  <a:srgbClr val="FF0000"/>
                </a:solidFill>
              </a:rPr>
              <a:t>Benefits to the local economy</a:t>
            </a:r>
          </a:p>
          <a:p>
            <a:endParaRPr lang="en-IE" sz="2400" dirty="0"/>
          </a:p>
          <a:p>
            <a:r>
              <a:rPr lang="en-IE" sz="2400" dirty="0"/>
              <a:t>Participants spending on hotels, restaurants, bars, taxis etc.</a:t>
            </a:r>
          </a:p>
          <a:p>
            <a:endParaRPr lang="en-IE" sz="2400" dirty="0"/>
          </a:p>
          <a:p>
            <a:r>
              <a:rPr lang="en-IE" sz="2400" dirty="0"/>
              <a:t>National Teams Championships		+/- € 2.000.000</a:t>
            </a:r>
          </a:p>
          <a:p>
            <a:r>
              <a:rPr lang="en-IE" sz="2400" dirty="0"/>
              <a:t>Transnational Championships		+/- € 3.000.000</a:t>
            </a:r>
          </a:p>
          <a:p>
            <a:r>
              <a:rPr lang="en-IE" sz="2400" dirty="0"/>
              <a:t>Youth Championships			+/- €    400.000</a:t>
            </a:r>
          </a:p>
          <a:p>
            <a:r>
              <a:rPr lang="en-IE" sz="2400" dirty="0"/>
              <a:t>Champions Cup				+/- €    100.000</a:t>
            </a:r>
          </a:p>
          <a:p>
            <a:r>
              <a:rPr lang="en-IE" sz="2400" dirty="0"/>
              <a:t>Small Federation Games			+/- €.     50.000</a:t>
            </a:r>
          </a:p>
        </p:txBody>
      </p:sp>
      <p:sp>
        <p:nvSpPr>
          <p:cNvPr id="9" name="TextBox 8"/>
          <p:cNvSpPr txBox="1"/>
          <p:nvPr/>
        </p:nvSpPr>
        <p:spPr>
          <a:xfrm>
            <a:off x="833548" y="1390395"/>
            <a:ext cx="7776864" cy="430887"/>
          </a:xfrm>
          <a:prstGeom prst="rect">
            <a:avLst/>
          </a:prstGeom>
          <a:noFill/>
        </p:spPr>
        <p:txBody>
          <a:bodyPr wrap="square" rtlCol="0">
            <a:spAutoFit/>
          </a:bodyPr>
          <a:lstStyle/>
          <a:p>
            <a:r>
              <a:rPr lang="en-US" dirty="0"/>
              <a:t> </a:t>
            </a:r>
          </a:p>
        </p:txBody>
      </p:sp>
    </p:spTree>
    <p:extLst>
      <p:ext uri="{BB962C8B-B14F-4D97-AF65-F5344CB8AC3E}">
        <p14:creationId xmlns:p14="http://schemas.microsoft.com/office/powerpoint/2010/main" val="288413260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a:p>
          <a:p>
            <a:pPr algn="ctr"/>
            <a:endParaRPr lang="fr-FR"/>
          </a:p>
        </p:txBody>
      </p:sp>
      <p:sp>
        <p:nvSpPr>
          <p:cNvPr id="3" name="Espace réservé du pied de page 2"/>
          <p:cNvSpPr>
            <a:spLocks noGrp="1"/>
          </p:cNvSpPr>
          <p:nvPr>
            <p:ph type="ftr" sz="quarter" idx="11"/>
          </p:nvPr>
        </p:nvSpPr>
        <p:spPr/>
        <p:txBody>
          <a:bodyPr/>
          <a:lstStyle/>
          <a:p>
            <a:r>
              <a:rPr lang="fr-FR"/>
              <a:t>2022 - </a:t>
            </a:r>
            <a:r>
              <a:rPr lang="fr-FR" err="1"/>
              <a:t>Larnaca</a:t>
            </a:r>
            <a:endParaRPr lang="fr-F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7</a:t>
            </a:fld>
            <a:endParaRPr lang="fr-FR"/>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err="1"/>
              <a:t>European</a:t>
            </a:r>
            <a:r>
              <a:rPr lang="fr-FR" sz="1400"/>
              <a:t> Bridge </a:t>
            </a:r>
            <a:r>
              <a:rPr lang="fr-FR" sz="1400" err="1"/>
              <a:t>League</a:t>
            </a:r>
            <a:endParaRPr lang="fr-FR" sz="1400"/>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00014" y="1488589"/>
            <a:ext cx="8553973" cy="1569660"/>
          </a:xfrm>
          <a:prstGeom prst="rect">
            <a:avLst/>
          </a:prstGeom>
          <a:noFill/>
        </p:spPr>
        <p:txBody>
          <a:bodyPr wrap="square" rtlCol="0">
            <a:spAutoFit/>
          </a:bodyPr>
          <a:lstStyle/>
          <a:p>
            <a:r>
              <a:rPr lang="en-IE" sz="4800" b="1"/>
              <a:t> </a:t>
            </a:r>
          </a:p>
          <a:p>
            <a:endParaRPr lang="en-IE" sz="4800" b="1">
              <a:solidFill>
                <a:srgbClr val="FF0000"/>
              </a:solidFill>
            </a:endParaRPr>
          </a:p>
        </p:txBody>
      </p:sp>
      <p:sp>
        <p:nvSpPr>
          <p:cNvPr id="9" name="TextBox 8">
            <a:extLst>
              <a:ext uri="{FF2B5EF4-FFF2-40B4-BE49-F238E27FC236}">
                <a16:creationId xmlns:a16="http://schemas.microsoft.com/office/drawing/2014/main" id="{F26E7174-ECB2-2248-9CF2-C10E65E051D2}"/>
              </a:ext>
            </a:extLst>
          </p:cNvPr>
          <p:cNvSpPr txBox="1"/>
          <p:nvPr/>
        </p:nvSpPr>
        <p:spPr>
          <a:xfrm>
            <a:off x="518471" y="1555256"/>
            <a:ext cx="8888276" cy="1200329"/>
          </a:xfrm>
          <a:prstGeom prst="rect">
            <a:avLst/>
          </a:prstGeom>
          <a:noFill/>
        </p:spPr>
        <p:txBody>
          <a:bodyPr wrap="square" rtlCol="0">
            <a:spAutoFit/>
          </a:bodyPr>
          <a:lstStyle/>
          <a:p>
            <a:r>
              <a:rPr lang="de-DE" sz="2400" b="1" dirty="0" err="1">
                <a:solidFill>
                  <a:srgbClr val="FF0000"/>
                </a:solidFill>
                <a:sym typeface="Wingdings" pitchFamily="2" charset="2"/>
              </a:rPr>
              <a:t>One</a:t>
            </a:r>
            <a:r>
              <a:rPr lang="de-DE" sz="2400" b="1" dirty="0">
                <a:solidFill>
                  <a:srgbClr val="FF0000"/>
                </a:solidFill>
                <a:sym typeface="Wingdings" pitchFamily="2" charset="2"/>
              </a:rPr>
              <a:t> </a:t>
            </a:r>
            <a:r>
              <a:rPr lang="de-DE" sz="2400" b="1" dirty="0" err="1">
                <a:solidFill>
                  <a:srgbClr val="FF0000"/>
                </a:solidFill>
                <a:sym typeface="Wingdings" pitchFamily="2" charset="2"/>
              </a:rPr>
              <a:t>significant</a:t>
            </a:r>
            <a:r>
              <a:rPr lang="de-DE" sz="2400" b="1" dirty="0">
                <a:solidFill>
                  <a:srgbClr val="FF0000"/>
                </a:solidFill>
                <a:sym typeface="Wingdings" pitchFamily="2" charset="2"/>
              </a:rPr>
              <a:t> </a:t>
            </a:r>
            <a:r>
              <a:rPr lang="de-DE" sz="2400" b="1" dirty="0" err="1">
                <a:solidFill>
                  <a:srgbClr val="FF0000"/>
                </a:solidFill>
                <a:sym typeface="Wingdings" pitchFamily="2" charset="2"/>
              </a:rPr>
              <a:t>benefit</a:t>
            </a:r>
            <a:r>
              <a:rPr lang="de-DE" sz="2400" b="1" dirty="0">
                <a:solidFill>
                  <a:srgbClr val="FF0000"/>
                </a:solidFill>
                <a:sym typeface="Wingdings" pitchFamily="2" charset="2"/>
              </a:rPr>
              <a:t> is </a:t>
            </a:r>
            <a:r>
              <a:rPr lang="de-DE" sz="2400" b="1" dirty="0" err="1">
                <a:solidFill>
                  <a:srgbClr val="FF0000"/>
                </a:solidFill>
                <a:sym typeface="Wingdings" pitchFamily="2" charset="2"/>
              </a:rPr>
              <a:t>greater</a:t>
            </a:r>
            <a:r>
              <a:rPr lang="de-DE" sz="2400" b="1" dirty="0">
                <a:solidFill>
                  <a:srgbClr val="FF0000"/>
                </a:solidFill>
                <a:sym typeface="Wingdings" pitchFamily="2" charset="2"/>
              </a:rPr>
              <a:t> </a:t>
            </a:r>
            <a:r>
              <a:rPr lang="de-DE" sz="2400" b="1" dirty="0" err="1">
                <a:solidFill>
                  <a:srgbClr val="FF0000"/>
                </a:solidFill>
                <a:sym typeface="Wingdings" pitchFamily="2" charset="2"/>
              </a:rPr>
              <a:t>public</a:t>
            </a:r>
            <a:r>
              <a:rPr lang="de-DE" sz="2400" b="1" dirty="0">
                <a:solidFill>
                  <a:srgbClr val="FF0000"/>
                </a:solidFill>
                <a:sym typeface="Wingdings" pitchFamily="2" charset="2"/>
              </a:rPr>
              <a:t> </a:t>
            </a:r>
            <a:r>
              <a:rPr lang="de-DE" sz="2400" b="1" dirty="0" err="1">
                <a:solidFill>
                  <a:srgbClr val="FF0000"/>
                </a:solidFill>
                <a:sym typeface="Wingdings" pitchFamily="2" charset="2"/>
              </a:rPr>
              <a:t>attention</a:t>
            </a:r>
            <a:r>
              <a:rPr lang="de-DE" sz="2400" b="1" dirty="0">
                <a:solidFill>
                  <a:srgbClr val="FF0000"/>
                </a:solidFill>
                <a:sym typeface="Wingdings" pitchFamily="2" charset="2"/>
              </a:rPr>
              <a:t>. 
</a:t>
            </a:r>
            <a:r>
              <a:rPr lang="de-DE" sz="2400" dirty="0" err="1">
                <a:sym typeface="Wingdings" pitchFamily="2" charset="2"/>
              </a:rPr>
              <a:t>Better</a:t>
            </a:r>
            <a:r>
              <a:rPr lang="de-DE" sz="2400" dirty="0">
                <a:sym typeface="Wingdings" pitchFamily="2" charset="2"/>
              </a:rPr>
              <a:t> </a:t>
            </a:r>
            <a:r>
              <a:rPr lang="de-DE" sz="2400" dirty="0" err="1">
                <a:sym typeface="Wingdings" pitchFamily="2" charset="2"/>
              </a:rPr>
              <a:t>relations</a:t>
            </a:r>
            <a:r>
              <a:rPr lang="de-DE" sz="2400" dirty="0">
                <a:sym typeface="Wingdings" pitchFamily="2" charset="2"/>
              </a:rPr>
              <a:t> </a:t>
            </a:r>
            <a:r>
              <a:rPr lang="de-DE" sz="2400" dirty="0" err="1">
                <a:sym typeface="Wingdings" pitchFamily="2" charset="2"/>
              </a:rPr>
              <a:t>with</a:t>
            </a:r>
            <a:r>
              <a:rPr lang="de-DE" sz="2400" dirty="0">
                <a:sym typeface="Wingdings" pitchFamily="2" charset="2"/>
              </a:rPr>
              <a:t> </a:t>
            </a:r>
            <a:r>
              <a:rPr lang="de-DE" sz="2400" dirty="0" err="1">
                <a:sym typeface="Wingdings" pitchFamily="2" charset="2"/>
              </a:rPr>
              <a:t>the</a:t>
            </a:r>
            <a:r>
              <a:rPr lang="de-DE" sz="2400" dirty="0">
                <a:sym typeface="Wingdings" pitchFamily="2" charset="2"/>
              </a:rPr>
              <a:t> </a:t>
            </a:r>
            <a:r>
              <a:rPr lang="de-DE" sz="2400" dirty="0" err="1">
                <a:sym typeface="Wingdings" pitchFamily="2" charset="2"/>
              </a:rPr>
              <a:t>media</a:t>
            </a:r>
            <a:r>
              <a:rPr lang="de-DE" sz="2400" dirty="0">
                <a:sym typeface="Wingdings" pitchFamily="2" charset="2"/>
              </a:rPr>
              <a:t> in </a:t>
            </a:r>
            <a:r>
              <a:rPr lang="de-DE" sz="2400" dirty="0" err="1">
                <a:sym typeface="Wingdings" pitchFamily="2" charset="2"/>
              </a:rPr>
              <a:t>your</a:t>
            </a:r>
            <a:r>
              <a:rPr lang="de-DE" sz="2400" dirty="0">
                <a:sym typeface="Wingdings" pitchFamily="2" charset="2"/>
              </a:rPr>
              <a:t> </a:t>
            </a:r>
            <a:r>
              <a:rPr lang="de-DE" sz="2400" dirty="0" err="1">
                <a:sym typeface="Wingdings" pitchFamily="2" charset="2"/>
              </a:rPr>
              <a:t>country</a:t>
            </a:r>
            <a:r>
              <a:rPr lang="de-DE" sz="2400" dirty="0">
                <a:sym typeface="Wingdings" pitchFamily="2" charset="2"/>
              </a:rPr>
              <a:t> is essential in </a:t>
            </a:r>
            <a:r>
              <a:rPr lang="de-DE" sz="2400" dirty="0" err="1">
                <a:sym typeface="Wingdings" pitchFamily="2" charset="2"/>
              </a:rPr>
              <a:t>improving</a:t>
            </a:r>
            <a:r>
              <a:rPr lang="de-DE" sz="2400" dirty="0">
                <a:sym typeface="Wingdings" pitchFamily="2" charset="2"/>
              </a:rPr>
              <a:t> (</a:t>
            </a:r>
            <a:r>
              <a:rPr lang="de-DE" sz="2400" dirty="0" err="1">
                <a:sym typeface="Wingdings" pitchFamily="2" charset="2"/>
              </a:rPr>
              <a:t>raising</a:t>
            </a:r>
            <a:r>
              <a:rPr lang="de-DE" sz="2400" dirty="0">
                <a:sym typeface="Wingdings" pitchFamily="2" charset="2"/>
              </a:rPr>
              <a:t> </a:t>
            </a:r>
            <a:r>
              <a:rPr lang="de-DE" sz="2400" dirty="0" err="1">
                <a:sym typeface="Wingdings" pitchFamily="2" charset="2"/>
              </a:rPr>
              <a:t>awareness</a:t>
            </a:r>
            <a:r>
              <a:rPr lang="de-DE" sz="2400" dirty="0">
                <a:sym typeface="Wingdings" pitchFamily="2" charset="2"/>
              </a:rPr>
              <a:t>) </a:t>
            </a:r>
            <a:r>
              <a:rPr lang="de-DE" sz="2400" dirty="0" err="1">
                <a:sym typeface="Wingdings" pitchFamily="2" charset="2"/>
              </a:rPr>
              <a:t>the</a:t>
            </a:r>
            <a:r>
              <a:rPr lang="de-DE" sz="2400" dirty="0">
                <a:sym typeface="Wingdings" pitchFamily="2" charset="2"/>
              </a:rPr>
              <a:t> </a:t>
            </a:r>
            <a:r>
              <a:rPr lang="de-DE" sz="2400" dirty="0" err="1">
                <a:sym typeface="Wingdings" pitchFamily="2" charset="2"/>
              </a:rPr>
              <a:t>reputation</a:t>
            </a:r>
            <a:r>
              <a:rPr lang="de-DE" sz="2400" dirty="0">
                <a:sym typeface="Wingdings" pitchFamily="2" charset="2"/>
              </a:rPr>
              <a:t> </a:t>
            </a:r>
            <a:r>
              <a:rPr lang="de-DE" sz="2400" dirty="0" err="1">
                <a:sym typeface="Wingdings" pitchFamily="2" charset="2"/>
              </a:rPr>
              <a:t>of</a:t>
            </a:r>
            <a:r>
              <a:rPr lang="de-DE" sz="2400" dirty="0">
                <a:sym typeface="Wingdings" pitchFamily="2" charset="2"/>
              </a:rPr>
              <a:t> </a:t>
            </a:r>
            <a:r>
              <a:rPr lang="de-DE" sz="2400" dirty="0" err="1">
                <a:sym typeface="Wingdings" pitchFamily="2" charset="2"/>
              </a:rPr>
              <a:t>bridge</a:t>
            </a:r>
            <a:r>
              <a:rPr lang="de-DE" sz="2400" dirty="0">
                <a:sym typeface="Wingdings" pitchFamily="2" charset="2"/>
              </a:rPr>
              <a:t> </a:t>
            </a:r>
            <a:r>
              <a:rPr lang="de-DE" sz="2400" dirty="0" err="1">
                <a:sym typeface="Wingdings" pitchFamily="2" charset="2"/>
              </a:rPr>
              <a:t>as</a:t>
            </a:r>
            <a:r>
              <a:rPr lang="de-DE" sz="2400" dirty="0">
                <a:sym typeface="Wingdings" pitchFamily="2" charset="2"/>
              </a:rPr>
              <a:t> a </a:t>
            </a:r>
            <a:r>
              <a:rPr lang="de-DE" sz="2400" dirty="0" err="1">
                <a:sym typeface="Wingdings" pitchFamily="2" charset="2"/>
              </a:rPr>
              <a:t>sport</a:t>
            </a:r>
            <a:r>
              <a:rPr lang="de-DE" sz="2400" dirty="0">
                <a:sym typeface="Wingdings" pitchFamily="2" charset="2"/>
              </a:rPr>
              <a:t>.</a:t>
            </a:r>
            <a:endParaRPr lang="en-IE" sz="2400" dirty="0"/>
          </a:p>
        </p:txBody>
      </p:sp>
      <p:sp>
        <p:nvSpPr>
          <p:cNvPr id="10" name="TextBox 9">
            <a:extLst>
              <a:ext uri="{FF2B5EF4-FFF2-40B4-BE49-F238E27FC236}">
                <a16:creationId xmlns:a16="http://schemas.microsoft.com/office/drawing/2014/main" id="{4B0792E6-7E5D-E74A-ABE4-3CFD363561FE}"/>
              </a:ext>
            </a:extLst>
          </p:cNvPr>
          <p:cNvSpPr txBox="1"/>
          <p:nvPr/>
        </p:nvSpPr>
        <p:spPr>
          <a:xfrm>
            <a:off x="500225" y="2839219"/>
            <a:ext cx="9145016" cy="830997"/>
          </a:xfrm>
          <a:prstGeom prst="rect">
            <a:avLst/>
          </a:prstGeom>
          <a:noFill/>
        </p:spPr>
        <p:txBody>
          <a:bodyPr wrap="square" rtlCol="0">
            <a:spAutoFit/>
          </a:bodyPr>
          <a:lstStyle/>
          <a:p>
            <a:r>
              <a:rPr lang="de-DE" sz="2400" dirty="0" err="1"/>
              <a:t>Successful</a:t>
            </a:r>
            <a:r>
              <a:rPr lang="de-DE" sz="2400" dirty="0"/>
              <a:t> </a:t>
            </a:r>
            <a:r>
              <a:rPr lang="de-DE" sz="2400" dirty="0" err="1"/>
              <a:t>organisation</a:t>
            </a:r>
            <a:r>
              <a:rPr lang="de-DE" sz="2400" dirty="0"/>
              <a:t> </a:t>
            </a:r>
            <a:r>
              <a:rPr lang="de-DE" sz="2400" dirty="0" err="1"/>
              <a:t>of</a:t>
            </a:r>
            <a:r>
              <a:rPr lang="de-DE" sz="2400" dirty="0"/>
              <a:t> </a:t>
            </a:r>
            <a:r>
              <a:rPr lang="de-DE" sz="2400" dirty="0" err="1"/>
              <a:t>official</a:t>
            </a:r>
            <a:r>
              <a:rPr lang="de-DE" sz="2400" dirty="0"/>
              <a:t> EBL </a:t>
            </a:r>
            <a:r>
              <a:rPr lang="de-DE" sz="2400" dirty="0" err="1"/>
              <a:t>events</a:t>
            </a:r>
            <a:r>
              <a:rPr lang="de-DE" sz="2400" dirty="0"/>
              <a:t> </a:t>
            </a:r>
            <a:r>
              <a:rPr lang="de-DE" sz="2400" dirty="0" err="1"/>
              <a:t>can</a:t>
            </a:r>
            <a:r>
              <a:rPr lang="de-DE" sz="2400" dirty="0"/>
              <a:t> </a:t>
            </a:r>
            <a:r>
              <a:rPr lang="de-DE" sz="2400" dirty="0" err="1"/>
              <a:t>have</a:t>
            </a:r>
            <a:r>
              <a:rPr lang="de-DE" sz="2400" dirty="0"/>
              <a:t> a positive </a:t>
            </a:r>
            <a:r>
              <a:rPr lang="de-DE" sz="2400" dirty="0" err="1"/>
              <a:t>impact</a:t>
            </a:r>
            <a:r>
              <a:rPr lang="de-DE" sz="2400" dirty="0"/>
              <a:t> on </a:t>
            </a:r>
            <a:r>
              <a:rPr lang="de-DE" sz="2400" b="1" dirty="0" err="1">
                <a:solidFill>
                  <a:srgbClr val="FF0000"/>
                </a:solidFill>
              </a:rPr>
              <a:t>growing</a:t>
            </a:r>
            <a:r>
              <a:rPr lang="de-DE" sz="2400" b="1" dirty="0">
                <a:solidFill>
                  <a:srgbClr val="FF0000"/>
                </a:solidFill>
              </a:rPr>
              <a:t> </a:t>
            </a:r>
            <a:r>
              <a:rPr lang="de-DE" sz="2400" b="1" dirty="0" err="1">
                <a:solidFill>
                  <a:srgbClr val="FF0000"/>
                </a:solidFill>
              </a:rPr>
              <a:t>the</a:t>
            </a:r>
            <a:r>
              <a:rPr lang="de-DE" sz="2400" b="1" dirty="0">
                <a:solidFill>
                  <a:srgbClr val="FF0000"/>
                </a:solidFill>
              </a:rPr>
              <a:t> </a:t>
            </a:r>
            <a:r>
              <a:rPr lang="de-DE" sz="2400" b="1" dirty="0" err="1">
                <a:solidFill>
                  <a:srgbClr val="FF0000"/>
                </a:solidFill>
              </a:rPr>
              <a:t>number</a:t>
            </a:r>
            <a:r>
              <a:rPr lang="de-DE" sz="2400" b="1" dirty="0">
                <a:solidFill>
                  <a:srgbClr val="FF0000"/>
                </a:solidFill>
              </a:rPr>
              <a:t> </a:t>
            </a:r>
            <a:r>
              <a:rPr lang="de-DE" sz="2400" b="1" dirty="0" err="1">
                <a:solidFill>
                  <a:srgbClr val="FF0000"/>
                </a:solidFill>
              </a:rPr>
              <a:t>of</a:t>
            </a:r>
            <a:r>
              <a:rPr lang="de-DE" sz="2400" b="1" dirty="0">
                <a:solidFill>
                  <a:srgbClr val="FF0000"/>
                </a:solidFill>
              </a:rPr>
              <a:t> </a:t>
            </a:r>
            <a:r>
              <a:rPr lang="de-DE" sz="2400" b="1" dirty="0" err="1">
                <a:solidFill>
                  <a:srgbClr val="FF0000"/>
                </a:solidFill>
              </a:rPr>
              <a:t>your</a:t>
            </a:r>
            <a:r>
              <a:rPr lang="de-DE" sz="2400" b="1" dirty="0">
                <a:solidFill>
                  <a:srgbClr val="FF0000"/>
                </a:solidFill>
              </a:rPr>
              <a:t> </a:t>
            </a:r>
            <a:r>
              <a:rPr lang="de-DE" sz="2400" b="1" dirty="0" err="1">
                <a:solidFill>
                  <a:srgbClr val="FF0000"/>
                </a:solidFill>
              </a:rPr>
              <a:t>active</a:t>
            </a:r>
            <a:r>
              <a:rPr lang="de-DE" sz="2400" b="1" dirty="0">
                <a:solidFill>
                  <a:srgbClr val="FF0000"/>
                </a:solidFill>
              </a:rPr>
              <a:t> </a:t>
            </a:r>
            <a:r>
              <a:rPr lang="de-DE" sz="2400" b="1" dirty="0" err="1">
                <a:solidFill>
                  <a:srgbClr val="FF0000"/>
                </a:solidFill>
              </a:rPr>
              <a:t>members</a:t>
            </a:r>
            <a:r>
              <a:rPr lang="de-DE" sz="2400" dirty="0"/>
              <a:t>.</a:t>
            </a:r>
          </a:p>
        </p:txBody>
      </p:sp>
      <p:sp>
        <p:nvSpPr>
          <p:cNvPr id="12" name="TextBox 11">
            <a:extLst>
              <a:ext uri="{FF2B5EF4-FFF2-40B4-BE49-F238E27FC236}">
                <a16:creationId xmlns:a16="http://schemas.microsoft.com/office/drawing/2014/main" id="{3C1864D1-04C7-A049-9E59-80A01A8CCFC5}"/>
              </a:ext>
            </a:extLst>
          </p:cNvPr>
          <p:cNvSpPr txBox="1"/>
          <p:nvPr/>
        </p:nvSpPr>
        <p:spPr>
          <a:xfrm>
            <a:off x="500225" y="3807689"/>
            <a:ext cx="9065518" cy="1938992"/>
          </a:xfrm>
          <a:prstGeom prst="rect">
            <a:avLst/>
          </a:prstGeom>
          <a:noFill/>
        </p:spPr>
        <p:txBody>
          <a:bodyPr wrap="square" rtlCol="0">
            <a:spAutoFit/>
          </a:bodyPr>
          <a:lstStyle/>
          <a:p>
            <a:r>
              <a:rPr lang="de-DE" sz="2400" dirty="0" err="1"/>
              <a:t>You</a:t>
            </a:r>
            <a:r>
              <a:rPr lang="de-DE" sz="2400" dirty="0"/>
              <a:t> find </a:t>
            </a:r>
            <a:r>
              <a:rPr lang="de-DE" sz="2400" b="1" dirty="0" err="1">
                <a:solidFill>
                  <a:srgbClr val="FF0000"/>
                </a:solidFill>
              </a:rPr>
              <a:t>new</a:t>
            </a:r>
            <a:r>
              <a:rPr lang="de-DE" sz="2400" b="1" dirty="0">
                <a:solidFill>
                  <a:srgbClr val="FF0000"/>
                </a:solidFill>
              </a:rPr>
              <a:t> </a:t>
            </a:r>
            <a:r>
              <a:rPr lang="de-DE" sz="2400" b="1" dirty="0" err="1">
                <a:solidFill>
                  <a:srgbClr val="FF0000"/>
                </a:solidFill>
              </a:rPr>
              <a:t>ways</a:t>
            </a:r>
            <a:r>
              <a:rPr lang="de-DE" sz="2400" b="1" dirty="0">
                <a:solidFill>
                  <a:srgbClr val="FF0000"/>
                </a:solidFill>
              </a:rPr>
              <a:t> </a:t>
            </a:r>
            <a:r>
              <a:rPr lang="de-DE" sz="2400" b="1" dirty="0" err="1">
                <a:solidFill>
                  <a:srgbClr val="FF0000"/>
                </a:solidFill>
              </a:rPr>
              <a:t>for</a:t>
            </a:r>
            <a:r>
              <a:rPr lang="de-DE" sz="2400" b="1" dirty="0">
                <a:solidFill>
                  <a:srgbClr val="FF0000"/>
                </a:solidFill>
              </a:rPr>
              <a:t> </a:t>
            </a:r>
            <a:r>
              <a:rPr lang="de-DE" sz="2400" b="1" dirty="0" err="1">
                <a:solidFill>
                  <a:srgbClr val="FF0000"/>
                </a:solidFill>
              </a:rPr>
              <a:t>better</a:t>
            </a:r>
            <a:r>
              <a:rPr lang="de-DE" sz="2400" b="1" dirty="0">
                <a:solidFill>
                  <a:srgbClr val="FF0000"/>
                </a:solidFill>
              </a:rPr>
              <a:t> </a:t>
            </a:r>
            <a:r>
              <a:rPr lang="de-DE" sz="2400" b="1" dirty="0" err="1">
                <a:solidFill>
                  <a:srgbClr val="FF0000"/>
                </a:solidFill>
              </a:rPr>
              <a:t>co</a:t>
            </a:r>
            <a:r>
              <a:rPr lang="de-DE" sz="2400" b="1" dirty="0">
                <a:solidFill>
                  <a:srgbClr val="FF0000"/>
                </a:solidFill>
              </a:rPr>
              <a:t>-operation </a:t>
            </a:r>
            <a:r>
              <a:rPr lang="de-DE" sz="2400" dirty="0" err="1"/>
              <a:t>with</a:t>
            </a:r>
            <a:r>
              <a:rPr lang="de-DE" sz="2400" dirty="0"/>
              <a:t> </a:t>
            </a:r>
            <a:r>
              <a:rPr lang="de-DE" sz="2400" dirty="0" err="1"/>
              <a:t>social</a:t>
            </a:r>
            <a:r>
              <a:rPr lang="de-DE" sz="2400" dirty="0"/>
              <a:t> </a:t>
            </a:r>
            <a:r>
              <a:rPr lang="de-DE" sz="2400" dirty="0" err="1"/>
              <a:t>organisations</a:t>
            </a:r>
            <a:r>
              <a:rPr lang="de-DE" sz="2400" dirty="0"/>
              <a:t> </a:t>
            </a:r>
            <a:r>
              <a:rPr lang="de-DE" sz="2400" dirty="0" err="1"/>
              <a:t>and</a:t>
            </a:r>
            <a:r>
              <a:rPr lang="de-DE" sz="2400" dirty="0"/>
              <a:t> </a:t>
            </a:r>
            <a:r>
              <a:rPr lang="de-DE" sz="2400" dirty="0" err="1"/>
              <a:t>your</a:t>
            </a:r>
            <a:r>
              <a:rPr lang="de-DE" sz="2400" dirty="0"/>
              <a:t> </a:t>
            </a:r>
            <a:r>
              <a:rPr lang="de-DE" sz="2400" dirty="0" err="1"/>
              <a:t>Government</a:t>
            </a:r>
            <a:r>
              <a:rPr lang="de-DE" sz="2400" dirty="0"/>
              <a:t>.</a:t>
            </a:r>
          </a:p>
          <a:p>
            <a:endParaRPr lang="de-DE" sz="2400" dirty="0"/>
          </a:p>
          <a:p>
            <a:r>
              <a:rPr lang="de-DE" sz="2400" dirty="0" err="1"/>
              <a:t>You</a:t>
            </a:r>
            <a:r>
              <a:rPr lang="de-DE" sz="2400" dirty="0"/>
              <a:t> </a:t>
            </a:r>
            <a:r>
              <a:rPr lang="de-DE" sz="2400" dirty="0" err="1"/>
              <a:t>can</a:t>
            </a:r>
            <a:r>
              <a:rPr lang="de-DE" sz="2400" dirty="0"/>
              <a:t> </a:t>
            </a:r>
            <a:r>
              <a:rPr lang="de-DE" sz="2400" dirty="0" err="1"/>
              <a:t>use</a:t>
            </a:r>
            <a:r>
              <a:rPr lang="de-DE" sz="2400" dirty="0"/>
              <a:t> </a:t>
            </a:r>
            <a:r>
              <a:rPr lang="de-DE" sz="2400" dirty="0" err="1"/>
              <a:t>the</a:t>
            </a:r>
            <a:r>
              <a:rPr lang="de-DE" sz="2400" dirty="0"/>
              <a:t> </a:t>
            </a:r>
            <a:r>
              <a:rPr lang="de-DE" sz="2400" dirty="0" err="1"/>
              <a:t>event</a:t>
            </a:r>
            <a:r>
              <a:rPr lang="de-DE" sz="2400" dirty="0"/>
              <a:t> </a:t>
            </a:r>
            <a:r>
              <a:rPr lang="de-DE" sz="2400" dirty="0" err="1"/>
              <a:t>for</a:t>
            </a:r>
            <a:r>
              <a:rPr lang="de-DE" sz="2400" dirty="0"/>
              <a:t> </a:t>
            </a:r>
            <a:r>
              <a:rPr lang="de-DE" sz="2400" dirty="0" err="1"/>
              <a:t>various</a:t>
            </a:r>
            <a:r>
              <a:rPr lang="de-DE" sz="2400" dirty="0"/>
              <a:t> </a:t>
            </a:r>
            <a:r>
              <a:rPr lang="de-DE" sz="2400" b="1" dirty="0" err="1">
                <a:solidFill>
                  <a:srgbClr val="FF0000"/>
                </a:solidFill>
              </a:rPr>
              <a:t>side-activities</a:t>
            </a:r>
            <a:r>
              <a:rPr lang="de-DE" sz="2400" b="1" dirty="0">
                <a:solidFill>
                  <a:srgbClr val="FF0000"/>
                </a:solidFill>
              </a:rPr>
              <a:t> </a:t>
            </a:r>
            <a:r>
              <a:rPr lang="de-DE" sz="2400" b="1" dirty="0" err="1">
                <a:solidFill>
                  <a:srgbClr val="FF0000"/>
                </a:solidFill>
              </a:rPr>
              <a:t>to</a:t>
            </a:r>
            <a:r>
              <a:rPr lang="de-DE" sz="2400" b="1" dirty="0">
                <a:solidFill>
                  <a:srgbClr val="FF0000"/>
                </a:solidFill>
              </a:rPr>
              <a:t> promote </a:t>
            </a:r>
            <a:r>
              <a:rPr lang="de-DE" sz="2400" b="1" dirty="0" err="1">
                <a:solidFill>
                  <a:srgbClr val="FF0000"/>
                </a:solidFill>
              </a:rPr>
              <a:t>the</a:t>
            </a:r>
            <a:r>
              <a:rPr lang="de-DE" sz="2400" b="1" dirty="0">
                <a:solidFill>
                  <a:srgbClr val="FF0000"/>
                </a:solidFill>
              </a:rPr>
              <a:t> </a:t>
            </a:r>
            <a:r>
              <a:rPr lang="de-DE" sz="2400" b="1" dirty="0" err="1">
                <a:solidFill>
                  <a:srgbClr val="FF0000"/>
                </a:solidFill>
              </a:rPr>
              <a:t>game</a:t>
            </a:r>
            <a:r>
              <a:rPr lang="de-DE" sz="2400" dirty="0"/>
              <a:t>, </a:t>
            </a:r>
            <a:r>
              <a:rPr lang="de-DE" sz="2400" dirty="0" err="1"/>
              <a:t>the</a:t>
            </a:r>
            <a:r>
              <a:rPr lang="de-DE" sz="2400" dirty="0"/>
              <a:t> </a:t>
            </a:r>
            <a:r>
              <a:rPr lang="de-DE" sz="2400" dirty="0" err="1"/>
              <a:t>local</a:t>
            </a:r>
            <a:r>
              <a:rPr lang="de-DE" sz="2400" dirty="0"/>
              <a:t> </a:t>
            </a:r>
            <a:r>
              <a:rPr lang="de-DE" sz="2400" dirty="0" err="1"/>
              <a:t>clubs</a:t>
            </a:r>
            <a:r>
              <a:rPr lang="de-DE" sz="2400" dirty="0"/>
              <a:t> </a:t>
            </a:r>
            <a:r>
              <a:rPr lang="de-DE" sz="2400" dirty="0" err="1"/>
              <a:t>and</a:t>
            </a:r>
            <a:r>
              <a:rPr lang="de-DE" sz="2400" dirty="0"/>
              <a:t> </a:t>
            </a:r>
            <a:r>
              <a:rPr lang="de-DE" sz="2400" dirty="0" err="1"/>
              <a:t>your</a:t>
            </a:r>
            <a:r>
              <a:rPr lang="de-DE" sz="2400" dirty="0"/>
              <a:t> </a:t>
            </a:r>
            <a:r>
              <a:rPr lang="de-DE" sz="2400" dirty="0" err="1"/>
              <a:t>federation</a:t>
            </a:r>
            <a:r>
              <a:rPr lang="de-DE" sz="2400" dirty="0"/>
              <a:t>.</a:t>
            </a:r>
          </a:p>
        </p:txBody>
      </p:sp>
    </p:spTree>
    <p:extLst>
      <p:ext uri="{BB962C8B-B14F-4D97-AF65-F5344CB8AC3E}">
        <p14:creationId xmlns:p14="http://schemas.microsoft.com/office/powerpoint/2010/main" val="27425767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theme/theme1.xml><?xml version="1.0" encoding="utf-8"?>
<a:theme xmlns:a="http://schemas.openxmlformats.org/drawingml/2006/main" name="Thème Office">
  <a:themeElements>
    <a:clrScheme name="Personnalisé 1">
      <a:dk1>
        <a:sysClr val="windowText" lastClr="000000"/>
      </a:dk1>
      <a:lt1>
        <a:sysClr val="window" lastClr="FFFFFF"/>
      </a:lt1>
      <a:dk2>
        <a:srgbClr val="464653"/>
      </a:dk2>
      <a:lt2>
        <a:srgbClr val="DDE9EC"/>
      </a:lt2>
      <a:accent1>
        <a:srgbClr val="727CA3"/>
      </a:accent1>
      <a:accent2>
        <a:srgbClr val="9FB8CD"/>
      </a:accent2>
      <a:accent3>
        <a:srgbClr val="EDF0C9"/>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749</Words>
  <Application>Microsoft Macintosh PowerPoint</Application>
  <PresentationFormat>Personnalisé</PresentationFormat>
  <Paragraphs>96</Paragraphs>
  <Slides>7</Slides>
  <Notes>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Franklin Gothic Demi Cond</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Annie</dc:creator>
  <cp:lastModifiedBy>Microsoft Office User</cp:lastModifiedBy>
  <cp:revision>105</cp:revision>
  <cp:lastPrinted>2022-01-27T20:11:41Z</cp:lastPrinted>
  <dcterms:created xsi:type="dcterms:W3CDTF">2011-12-25T21:19:53Z</dcterms:created>
  <dcterms:modified xsi:type="dcterms:W3CDTF">2022-02-07T08:05:56Z</dcterms:modified>
</cp:coreProperties>
</file>